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Autumn 1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Week 5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226037"/>
              </p:ext>
            </p:extLst>
          </p:nvPr>
        </p:nvGraphicFramePr>
        <p:xfrm>
          <a:off x="3316224" y="852095"/>
          <a:ext cx="3364992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364992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Words ending in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tion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(root word ends in t or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te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)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cian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(root words ends in c or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ce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935882"/>
              </p:ext>
            </p:extLst>
          </p:nvPr>
        </p:nvGraphicFramePr>
        <p:xfrm>
          <a:off x="0" y="3429000"/>
          <a:ext cx="6858000" cy="647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4500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mention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attraction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position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question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devotion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addition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imagination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pollution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affection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introduction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musician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magician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technician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electrician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894534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54</Words>
  <Application>Microsoft Office PowerPoint</Application>
  <PresentationFormat>A4 Paper (210x297 mm)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4</cp:revision>
  <dcterms:created xsi:type="dcterms:W3CDTF">2025-04-19T08:44:43Z</dcterms:created>
  <dcterms:modified xsi:type="dcterms:W3CDTF">2025-07-27T17:00:36Z</dcterms:modified>
</cp:coreProperties>
</file>