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6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192839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Adverbials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Common words that tell us how or when something happened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78053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afterwards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already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always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immediately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eventually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often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regularly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frequently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occasionally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perhaps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rarely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importantly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Letter-join Basic 40" panose="02000505000000020003" pitchFamily="50" charset="0"/>
                        </a:rPr>
                        <a:t>particualry</a:t>
                      </a:r>
                      <a:endParaRPr lang="en-GB" sz="20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possibly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ordinarily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40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13</cp:revision>
  <dcterms:created xsi:type="dcterms:W3CDTF">2025-04-19T08:44:43Z</dcterms:created>
  <dcterms:modified xsi:type="dcterms:W3CDTF">2025-07-27T18:04:22Z</dcterms:modified>
</cp:coreProperties>
</file>