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59A71D-41FD-CB97-BEB2-D6BB1BCF03C6}" v="4" dt="2026-04-12T13:44:53.4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 Waris" userId="S::awaris@barden.lancs.sch.uk::b37e1716-17f4-4960-93f5-8fc47bb30dab" providerId="AD" clId="Web-{8359A71D-41FD-CB97-BEB2-D6BB1BCF03C6}"/>
    <pc:docChg chg="modSld">
      <pc:chgData name="Ali Waris" userId="S::awaris@barden.lancs.sch.uk::b37e1716-17f4-4960-93f5-8fc47bb30dab" providerId="AD" clId="Web-{8359A71D-41FD-CB97-BEB2-D6BB1BCF03C6}" dt="2026-04-12T13:44:52.933" v="1"/>
      <pc:docMkLst>
        <pc:docMk/>
      </pc:docMkLst>
      <pc:sldChg chg="modSp">
        <pc:chgData name="Ali Waris" userId="S::awaris@barden.lancs.sch.uk::b37e1716-17f4-4960-93f5-8fc47bb30dab" providerId="AD" clId="Web-{8359A71D-41FD-CB97-BEB2-D6BB1BCF03C6}" dt="2026-04-12T13:44:52.933" v="1"/>
        <pc:sldMkLst>
          <pc:docMk/>
          <pc:sldMk cId="3311285386" sldId="256"/>
        </pc:sldMkLst>
        <pc:graphicFrameChg chg="mod modGraphic">
          <ac:chgData name="Ali Waris" userId="S::awaris@barden.lancs.sch.uk::b37e1716-17f4-4960-93f5-8fc47bb30dab" providerId="AD" clId="Web-{8359A71D-41FD-CB97-BEB2-D6BB1BCF03C6}" dt="2026-04-12T13:44:52.933" v="1"/>
          <ac:graphicFrameMkLst>
            <pc:docMk/>
            <pc:sldMk cId="3311285386" sldId="256"/>
            <ac:graphicFrameMk id="6" creationId="{DBA1F3B2-6A63-4354-B9DC-868A75DCF3AF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36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968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49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694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42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6991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4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6410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4116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13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DE31-BADE-427B-ABFF-63F9ACF11A41}" type="datetimeFigureOut">
              <a:rPr lang="en-GB" smtClean="0"/>
              <a:t>12/04/2026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D098D-C633-4133-8741-2A9FDB7F52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565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AF8BF0-6814-433F-BC21-8FBAF1EBBEA7}"/>
              </a:ext>
            </a:extLst>
          </p:cNvPr>
          <p:cNvSpPr/>
          <p:nvPr/>
        </p:nvSpPr>
        <p:spPr>
          <a:xfrm>
            <a:off x="-616231" y="0"/>
            <a:ext cx="809046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Year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4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</a:t>
            </a:r>
            <a:r>
              <a:rPr lang="en-GB" sz="4400" b="1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Summer 1</a:t>
            </a:r>
            <a:r>
              <a:rPr lang="en-GB" sz="4400" b="1" cap="none" spc="0" dirty="0">
                <a:ln w="10160">
                  <a:solidFill>
                    <a:schemeClr val="tx1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Letter-join Basic 40" panose="02000505000000020003" pitchFamily="50" charset="0"/>
              </a:rPr>
              <a:t> – Week 1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36078585-9AD2-476E-A9EA-B0C18ECE4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8233363"/>
              </p:ext>
            </p:extLst>
          </p:nvPr>
        </p:nvGraphicFramePr>
        <p:xfrm>
          <a:off x="2657855" y="904311"/>
          <a:ext cx="4023361" cy="2266367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23361">
                  <a:extLst>
                    <a:ext uri="{9D8B030D-6E8A-4147-A177-3AD203B41FA5}">
                      <a16:colId xmlns:a16="http://schemas.microsoft.com/office/drawing/2014/main" val="1733977043"/>
                    </a:ext>
                  </a:extLst>
                </a:gridCol>
              </a:tblGrid>
              <a:tr h="349225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Spelling Rule/ Weekly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727418"/>
                  </a:ext>
                </a:extLst>
              </a:tr>
              <a:tr h="191714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/ay./ sound spelt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ei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, </a:t>
                      </a:r>
                      <a:r>
                        <a:rPr lang="en-GB" sz="2000" dirty="0" err="1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ey</a:t>
                      </a:r>
                      <a:r>
                        <a:rPr lang="en-GB" sz="2000" dirty="0">
                          <a:solidFill>
                            <a:schemeClr val="tx1"/>
                          </a:solidFill>
                          <a:latin typeface="Letter-join Basic 40" panose="02000505000000020003" pitchFamily="50" charset="0"/>
                        </a:rPr>
                        <a:t> or 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4577926"/>
                  </a:ext>
                </a:extLst>
              </a:tr>
            </a:tbl>
          </a:graphicData>
        </a:graphic>
      </p:graphicFrame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BA1F3B2-6A63-4354-B9DC-868A75DCF3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455369"/>
              </p:ext>
            </p:extLst>
          </p:nvPr>
        </p:nvGraphicFramePr>
        <p:xfrm>
          <a:off x="88392" y="3455126"/>
          <a:ext cx="6592824" cy="62113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48206">
                  <a:extLst>
                    <a:ext uri="{9D8B030D-6E8A-4147-A177-3AD203B41FA5}">
                      <a16:colId xmlns:a16="http://schemas.microsoft.com/office/drawing/2014/main" val="3933375865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29758798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1830049890"/>
                    </a:ext>
                  </a:extLst>
                </a:gridCol>
                <a:gridCol w="1648206">
                  <a:extLst>
                    <a:ext uri="{9D8B030D-6E8A-4147-A177-3AD203B41FA5}">
                      <a16:colId xmlns:a16="http://schemas.microsoft.com/office/drawing/2014/main" val="2096511017"/>
                    </a:ext>
                  </a:extLst>
                </a:gridCol>
              </a:tblGrid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eight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eighty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weight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>
                          <a:latin typeface="Letter-join Basic 40"/>
                        </a:rPr>
                        <a:t>neighbour</a:t>
                      </a:r>
                      <a:endParaRPr lang="en-GB" sz="2000" dirty="0">
                        <a:latin typeface="Letter-join Basic 40" panose="02000505000000020003" pitchFamily="50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48246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vein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beige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sleigh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obey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505573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they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prey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survey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straight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1019170"/>
                  </a:ext>
                </a:extLst>
              </a:tr>
              <a:tr h="1552847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campaign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contain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 panose="02000505000000020003" pitchFamily="50" charset="0"/>
                        </a:rPr>
                        <a:t>brain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Letter-join Basic 40"/>
                        </a:rPr>
                        <a:t>praise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22875551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31B0F833-C822-4D60-A5EA-5F25607553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40" y="904311"/>
            <a:ext cx="2100115" cy="210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85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39</Words>
  <Application>Microsoft Office PowerPoint</Application>
  <PresentationFormat>A4 Paper (210x297 mm)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Danni’elle Barker</dc:creator>
  <cp:lastModifiedBy>Danni’elle Barker</cp:lastModifiedBy>
  <cp:revision>16</cp:revision>
  <dcterms:created xsi:type="dcterms:W3CDTF">2025-04-19T08:44:43Z</dcterms:created>
  <dcterms:modified xsi:type="dcterms:W3CDTF">2026-04-12T13:44:56Z</dcterms:modified>
</cp:coreProperties>
</file>