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259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ni’elle Barker" userId="1871a3a0-b9e6-495e-8ac7-efb51cd53623" providerId="ADAL" clId="{49A3C0D5-6825-45C2-814E-0A3B5827DB6A}"/>
    <pc:docChg chg="modSld">
      <pc:chgData name="Danni’elle Barker" userId="1871a3a0-b9e6-495e-8ac7-efb51cd53623" providerId="ADAL" clId="{49A3C0D5-6825-45C2-814E-0A3B5827DB6A}" dt="2025-08-28T11:10:33.363" v="1" actId="1076"/>
      <pc:docMkLst>
        <pc:docMk/>
      </pc:docMkLst>
      <pc:sldChg chg="modSp mod">
        <pc:chgData name="Danni’elle Barker" userId="1871a3a0-b9e6-495e-8ac7-efb51cd53623" providerId="ADAL" clId="{49A3C0D5-6825-45C2-814E-0A3B5827DB6A}" dt="2025-08-28T11:10:33.363" v="1" actId="1076"/>
        <pc:sldMkLst>
          <pc:docMk/>
          <pc:sldMk cId="3311285386" sldId="256"/>
        </pc:sldMkLst>
        <pc:graphicFrameChg chg="mod modGraphic">
          <ac:chgData name="Danni’elle Barker" userId="1871a3a0-b9e6-495e-8ac7-efb51cd53623" providerId="ADAL" clId="{49A3C0D5-6825-45C2-814E-0A3B5827DB6A}" dt="2025-08-28T11:10:29.809" v="0" actId="14100"/>
          <ac:graphicFrameMkLst>
            <pc:docMk/>
            <pc:sldMk cId="3311285386" sldId="256"/>
            <ac:graphicFrameMk id="5" creationId="{36078585-9AD2-476E-A9EA-B0C18ECE4515}"/>
          </ac:graphicFrameMkLst>
        </pc:graphicFrameChg>
        <pc:picChg chg="mod">
          <ac:chgData name="Danni’elle Barker" userId="1871a3a0-b9e6-495e-8ac7-efb51cd53623" providerId="ADAL" clId="{49A3C0D5-6825-45C2-814E-0A3B5827DB6A}" dt="2025-08-28T11:10:33.363" v="1" actId="1076"/>
          <ac:picMkLst>
            <pc:docMk/>
            <pc:sldMk cId="3311285386" sldId="256"/>
            <ac:picMk id="7" creationId="{31B0F833-C822-4D60-A5EA-5F25607553C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Autumn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7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603124"/>
              </p:ext>
            </p:extLst>
          </p:nvPr>
        </p:nvGraphicFramePr>
        <p:xfrm>
          <a:off x="2657855" y="852095"/>
          <a:ext cx="4023361" cy="239138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Pliurals</a:t>
                      </a:r>
                      <a:endParaRPr lang="en-GB" sz="16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If the singular noun ends in ‑s, -ss, -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sh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, -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ch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, -x, or -z, and occasionally -o add ‑es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If the noun ends with ‑f or ‑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fe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, the f is changed to ‑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ve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before adding the –s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If the noun ends in ‑y and the letter before the -y is a consonant, change the ending to ‑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ies</a:t>
                      </a:r>
                      <a:endParaRPr lang="en-GB" sz="16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835876"/>
              </p:ext>
            </p:extLst>
          </p:nvPr>
        </p:nvGraphicFramePr>
        <p:xfrm>
          <a:off x="0" y="3429000"/>
          <a:ext cx="6858000" cy="647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churches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beaches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witches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brushes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volcanoes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boxes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potatoes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centuries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parties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libraries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dictionaries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stories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wolves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thieves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knives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halves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894534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84" y="852095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110</Words>
  <Application>Microsoft Office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6</cp:revision>
  <dcterms:created xsi:type="dcterms:W3CDTF">2025-04-19T08:44:43Z</dcterms:created>
  <dcterms:modified xsi:type="dcterms:W3CDTF">2025-08-28T11:10:57Z</dcterms:modified>
</cp:coreProperties>
</file>