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259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ni’elle Barker" userId="1871a3a0-b9e6-495e-8ac7-efb51cd53623" providerId="ADAL" clId="{B3D39F49-96E0-40F6-923A-69774FF1119B}"/>
    <pc:docChg chg="custSel modSld">
      <pc:chgData name="Danni’elle Barker" userId="1871a3a0-b9e6-495e-8ac7-efb51cd53623" providerId="ADAL" clId="{B3D39F49-96E0-40F6-923A-69774FF1119B}" dt="2025-07-27T18:14:35.266" v="3" actId="20577"/>
      <pc:docMkLst>
        <pc:docMk/>
      </pc:docMkLst>
      <pc:sldChg chg="modSp mod">
        <pc:chgData name="Danni’elle Barker" userId="1871a3a0-b9e6-495e-8ac7-efb51cd53623" providerId="ADAL" clId="{B3D39F49-96E0-40F6-923A-69774FF1119B}" dt="2025-07-27T18:14:35.266" v="3" actId="20577"/>
        <pc:sldMkLst>
          <pc:docMk/>
          <pc:sldMk cId="3311285386" sldId="256"/>
        </pc:sldMkLst>
        <pc:graphicFrameChg chg="modGraphic">
          <ac:chgData name="Danni’elle Barker" userId="1871a3a0-b9e6-495e-8ac7-efb51cd53623" providerId="ADAL" clId="{B3D39F49-96E0-40F6-923A-69774FF1119B}" dt="2025-07-27T18:14:29.955" v="0" actId="313"/>
          <ac:graphicFrameMkLst>
            <pc:docMk/>
            <pc:sldMk cId="3311285386" sldId="256"/>
            <ac:graphicFrameMk id="5" creationId="{36078585-9AD2-476E-A9EA-B0C18ECE4515}"/>
          </ac:graphicFrameMkLst>
        </pc:graphicFrameChg>
        <pc:graphicFrameChg chg="modGraphic">
          <ac:chgData name="Danni’elle Barker" userId="1871a3a0-b9e6-495e-8ac7-efb51cd53623" providerId="ADAL" clId="{B3D39F49-96E0-40F6-923A-69774FF1119B}" dt="2025-07-27T18:14:35.266" v="3" actId="20577"/>
          <ac:graphicFrameMkLst>
            <pc:docMk/>
            <pc:sldMk cId="3311285386" sldId="256"/>
            <ac:graphicFrameMk id="6" creationId="{DBA1F3B2-6A63-4354-B9DC-868A75DCF3AF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Summer 1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cap="none" spc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Week 3</a:t>
            </a:r>
            <a:endParaRPr lang="en-GB" sz="4400" b="1" cap="none" spc="0" dirty="0">
              <a:ln w="10160">
                <a:solidFill>
                  <a:schemeClr val="tx1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Letter-join Basic 40" panose="02000505000000020003" pitchFamily="50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822758"/>
              </p:ext>
            </p:extLst>
          </p:nvPr>
        </p:nvGraphicFramePr>
        <p:xfrm>
          <a:off x="2657855" y="904311"/>
          <a:ext cx="4023361" cy="2266367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023361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Suffixes 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-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ment</a:t>
                      </a:r>
                      <a:endParaRPr lang="en-GB" sz="20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-ness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-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ful</a:t>
                      </a:r>
                      <a:endParaRPr lang="en-GB" sz="20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-less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7644561"/>
              </p:ext>
            </p:extLst>
          </p:nvPr>
        </p:nvGraphicFramePr>
        <p:xfrm>
          <a:off x="88392" y="3455126"/>
          <a:ext cx="6592824" cy="62113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8206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achievement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fulfilment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experiment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enjoyment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illness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darkness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kindness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happiness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joyful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hopeful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delightful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helpful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tasteless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speechless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heartless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Letter-join Basic 40" panose="02000505000000020003" pitchFamily="50" charset="0"/>
                        </a:rPr>
                        <a:t>helpless</a:t>
                      </a:r>
                      <a:endParaRPr lang="en-GB" sz="2000" dirty="0">
                        <a:latin typeface="Letter-join Basic 40" panose="02000505000000020003" pitchFamily="50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2875551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38</Words>
  <Application>Microsoft Office PowerPoint</Application>
  <PresentationFormat>A4 Paper (210x297 mm)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Basic 40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16</cp:revision>
  <dcterms:created xsi:type="dcterms:W3CDTF">2025-04-19T08:44:43Z</dcterms:created>
  <dcterms:modified xsi:type="dcterms:W3CDTF">2025-07-27T18:14:37Z</dcterms:modified>
</cp:coreProperties>
</file>