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Autumn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Week 4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742154"/>
              </p:ext>
            </p:extLst>
          </p:nvPr>
        </p:nvGraphicFramePr>
        <p:xfrm>
          <a:off x="2991394" y="852095"/>
          <a:ext cx="3689822" cy="236090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689822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Suffixes –ed –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ing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–er –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est</a:t>
                      </a:r>
                      <a:endParaRPr lang="en-GB" sz="16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  <a:latin typeface="Letter-join Basic 40" panose="02000505000000020003" pitchFamily="50" charset="0"/>
                      </a:endParaRPr>
                    </a:p>
                    <a:p>
                      <a:pPr algn="ctr"/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Doubling the Consonant: If the vowel sound at the end of the word is a short vowel sound, double the consonant. Where there is a y before a consonant change to an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i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. When adding </a:t>
                      </a:r>
                      <a:r>
                        <a:rPr lang="en-GB" sz="16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ing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and a word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ends in an e, drop the 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566457"/>
              </p:ext>
            </p:extLst>
          </p:nvPr>
        </p:nvGraphicFramePr>
        <p:xfrm>
          <a:off x="0" y="3429000"/>
          <a:ext cx="6858000" cy="6477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4500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stopping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hoping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hopping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planning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carried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writing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dropped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planned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slipped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drumming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controlled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chopped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61925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installing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stunned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Letter-join Basic 40" panose="02000505000000020003" pitchFamily="50" charset="0"/>
                        </a:rPr>
                        <a:t>tripping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latin typeface="Letter-join Basic 40" panose="02000505000000020003" pitchFamily="50" charset="0"/>
                        </a:rPr>
                        <a:t>regetting</a:t>
                      </a:r>
                      <a:endParaRPr lang="en-GB" sz="2400" dirty="0">
                        <a:latin typeface="Letter-join Basic 40" panose="02000505000000020003" pitchFamily="50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894534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89</Words>
  <Application>Microsoft Office PowerPoint</Application>
  <PresentationFormat>A4 Paper (210x297 mm)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5</cp:revision>
  <dcterms:created xsi:type="dcterms:W3CDTF">2025-04-19T08:44:43Z</dcterms:created>
  <dcterms:modified xsi:type="dcterms:W3CDTF">2025-07-27T16:55:43Z</dcterms:modified>
</cp:coreProperties>
</file>