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3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742154"/>
              </p:ext>
            </p:extLst>
          </p:nvPr>
        </p:nvGraphicFramePr>
        <p:xfrm>
          <a:off x="2991394" y="852095"/>
          <a:ext cx="3689822" cy="236090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68982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Suffixes –ed –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–er –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est</a:t>
                      </a:r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Doubling the Consonant: If the vowel sound at the end of the word is a short vowel sound, double the consonant. Where there is a y before a consonant change to an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. When adding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and a word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ends in an e, drop the 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024623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appearing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appeared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believing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believer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believer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continuing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continued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describing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described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busiest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busier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exercising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deciding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decided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noticed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noticing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89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4</cp:revision>
  <dcterms:created xsi:type="dcterms:W3CDTF">2025-04-19T08:44:43Z</dcterms:created>
  <dcterms:modified xsi:type="dcterms:W3CDTF">2025-07-27T16:50:31Z</dcterms:modified>
</cp:coreProperties>
</file>