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27/07/2025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Spring 2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cap="none" spc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Week 5</a:t>
            </a:r>
            <a:endParaRPr lang="en-GB" sz="4400" b="1" cap="none" spc="0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Letter-join Basic 40" panose="02000505000000020003" pitchFamily="50" charset="0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9005675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Prepositions</a:t>
                      </a:r>
                    </a:p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Words that tell us where a noun is located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762626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beside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behind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between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above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below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through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around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beneath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opposite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inside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forward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under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over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outside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across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near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39</Words>
  <Application>Microsoft Office PowerPoint</Application>
  <PresentationFormat>A4 Paper (210x297 mm)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Basic 40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12</cp:revision>
  <dcterms:created xsi:type="dcterms:W3CDTF">2025-04-19T08:44:43Z</dcterms:created>
  <dcterms:modified xsi:type="dcterms:W3CDTF">2025-07-27T18:02:42Z</dcterms:modified>
</cp:coreProperties>
</file>