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FFFF"/>
    <a:srgbClr val="861799"/>
    <a:srgbClr val="66FF33"/>
    <a:srgbClr val="DDDDDD"/>
    <a:srgbClr val="FF9900"/>
    <a:srgbClr val="99CC00"/>
    <a:srgbClr val="FF99FF"/>
    <a:srgbClr val="7C158D"/>
    <a:srgbClr val="9619AB"/>
    <a:srgbClr val="A01AB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8D792FE-E70C-D3AB-E991-0269A100BBE2}" v="23" dt="2026-09-05T07:33:42.17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015" autoAdjust="0"/>
    <p:restoredTop sz="94660"/>
  </p:normalViewPr>
  <p:slideViewPr>
    <p:cSldViewPr snapToGrid="0">
      <p:cViewPr varScale="1">
        <p:scale>
          <a:sx n="90" d="100"/>
          <a:sy n="90" d="100"/>
        </p:scale>
        <p:origin x="87" y="26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microsoft.com/office/2016/11/relationships/changesInfo" Target="changesInfos/changesInfo1.xml"/><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 Id="rId9"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atalie Bradbury" userId="S::nbradbury@barden.lancs.sch.uk::a1ce16fb-fd11-4428-993c-75dd42c6a05b" providerId="AD" clId="Web-{08D792FE-E70C-D3AB-E991-0269A100BBE2}"/>
    <pc:docChg chg="modSld">
      <pc:chgData name="Natalie Bradbury" userId="S::nbradbury@barden.lancs.sch.uk::a1ce16fb-fd11-4428-993c-75dd42c6a05b" providerId="AD" clId="Web-{08D792FE-E70C-D3AB-E991-0269A100BBE2}" dt="2026-09-05T07:33:42.173" v="15" actId="1076"/>
      <pc:docMkLst>
        <pc:docMk/>
      </pc:docMkLst>
      <pc:sldChg chg="addSp delSp modSp">
        <pc:chgData name="Natalie Bradbury" userId="S::nbradbury@barden.lancs.sch.uk::a1ce16fb-fd11-4428-993c-75dd42c6a05b" providerId="AD" clId="Web-{08D792FE-E70C-D3AB-E991-0269A100BBE2}" dt="2026-09-05T07:33:33.656" v="13" actId="1076"/>
        <pc:sldMkLst>
          <pc:docMk/>
          <pc:sldMk cId="1825489716" sldId="256"/>
        </pc:sldMkLst>
        <pc:spChg chg="mod">
          <ac:chgData name="Natalie Bradbury" userId="S::nbradbury@barden.lancs.sch.uk::a1ce16fb-fd11-4428-993c-75dd42c6a05b" providerId="AD" clId="Web-{08D792FE-E70C-D3AB-E991-0269A100BBE2}" dt="2026-09-05T07:30:57.926" v="10" actId="20577"/>
          <ac:spMkLst>
            <pc:docMk/>
            <pc:sldMk cId="1825489716" sldId="256"/>
            <ac:spMk id="55" creationId="{45B1D3BB-D22A-9F57-A94D-702288B71F2D}"/>
          </ac:spMkLst>
        </pc:spChg>
        <pc:picChg chg="add mod">
          <ac:chgData name="Natalie Bradbury" userId="S::nbradbury@barden.lancs.sch.uk::a1ce16fb-fd11-4428-993c-75dd42c6a05b" providerId="AD" clId="Web-{08D792FE-E70C-D3AB-E991-0269A100BBE2}" dt="2026-09-05T07:33:33.656" v="13" actId="1076"/>
          <ac:picMkLst>
            <pc:docMk/>
            <pc:sldMk cId="1825489716" sldId="256"/>
            <ac:picMk id="4" creationId="{0245624B-693F-E73E-37C6-82F5C54AEA61}"/>
          </ac:picMkLst>
        </pc:picChg>
        <pc:picChg chg="del">
          <ac:chgData name="Natalie Bradbury" userId="S::nbradbury@barden.lancs.sch.uk::a1ce16fb-fd11-4428-993c-75dd42c6a05b" providerId="AD" clId="Web-{08D792FE-E70C-D3AB-E991-0269A100BBE2}" dt="2026-09-05T07:30:53.551" v="9"/>
          <ac:picMkLst>
            <pc:docMk/>
            <pc:sldMk cId="1825489716" sldId="256"/>
            <ac:picMk id="1038" creationId="{3B523B49-303A-208B-BD51-DE79B28E602E}"/>
          </ac:picMkLst>
        </pc:picChg>
      </pc:sldChg>
      <pc:sldChg chg="addSp delSp modSp">
        <pc:chgData name="Natalie Bradbury" userId="S::nbradbury@barden.lancs.sch.uk::a1ce16fb-fd11-4428-993c-75dd42c6a05b" providerId="AD" clId="Web-{08D792FE-E70C-D3AB-E991-0269A100BBE2}" dt="2026-09-05T07:33:42.173" v="15" actId="1076"/>
        <pc:sldMkLst>
          <pc:docMk/>
          <pc:sldMk cId="2380069392" sldId="258"/>
        </pc:sldMkLst>
        <pc:picChg chg="add mod">
          <ac:chgData name="Natalie Bradbury" userId="S::nbradbury@barden.lancs.sch.uk::a1ce16fb-fd11-4428-993c-75dd42c6a05b" providerId="AD" clId="Web-{08D792FE-E70C-D3AB-E991-0269A100BBE2}" dt="2026-09-05T07:33:42.173" v="15" actId="1076"/>
          <ac:picMkLst>
            <pc:docMk/>
            <pc:sldMk cId="2380069392" sldId="258"/>
            <ac:picMk id="2" creationId="{248C99CB-53B8-5B09-2B18-665687675543}"/>
          </ac:picMkLst>
        </pc:picChg>
        <pc:picChg chg="del">
          <ac:chgData name="Natalie Bradbury" userId="S::nbradbury@barden.lancs.sch.uk::a1ce16fb-fd11-4428-993c-75dd42c6a05b" providerId="AD" clId="Web-{08D792FE-E70C-D3AB-E991-0269A100BBE2}" dt="2026-09-05T07:31:02.505" v="11"/>
          <ac:picMkLst>
            <pc:docMk/>
            <pc:sldMk cId="2380069392" sldId="258"/>
            <ac:picMk id="20" creationId="{802EAA5D-31AA-9FDC-12C8-A4273D319BD7}"/>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2E543E-728E-33C3-E56F-5522A439E1A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86B63317-BA10-4E44-AFD3-F649FEBA7FF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2B3940FD-325C-9279-B8CD-DF2470A0B6C4}"/>
              </a:ext>
            </a:extLst>
          </p:cNvPr>
          <p:cNvSpPr>
            <a:spLocks noGrp="1"/>
          </p:cNvSpPr>
          <p:nvPr>
            <p:ph type="dt" sz="half" idx="10"/>
          </p:nvPr>
        </p:nvSpPr>
        <p:spPr/>
        <p:txBody>
          <a:bodyPr/>
          <a:lstStyle/>
          <a:p>
            <a:fld id="{9BB74907-4B5C-491B-8FEE-F40F691F6A79}" type="datetimeFigureOut">
              <a:rPr lang="en-GB" smtClean="0"/>
              <a:t>05/09/2026</a:t>
            </a:fld>
            <a:endParaRPr lang="en-GB"/>
          </a:p>
        </p:txBody>
      </p:sp>
      <p:sp>
        <p:nvSpPr>
          <p:cNvPr id="5" name="Footer Placeholder 4">
            <a:extLst>
              <a:ext uri="{FF2B5EF4-FFF2-40B4-BE49-F238E27FC236}">
                <a16:creationId xmlns:a16="http://schemas.microsoft.com/office/drawing/2014/main" id="{0FE6B850-C10D-6CFA-B1FF-5E984C5EC0B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160DD14-B14D-F69F-763D-C73D3CFB6220}"/>
              </a:ext>
            </a:extLst>
          </p:cNvPr>
          <p:cNvSpPr>
            <a:spLocks noGrp="1"/>
          </p:cNvSpPr>
          <p:nvPr>
            <p:ph type="sldNum" sz="quarter" idx="12"/>
          </p:nvPr>
        </p:nvSpPr>
        <p:spPr/>
        <p:txBody>
          <a:bodyPr/>
          <a:lstStyle/>
          <a:p>
            <a:fld id="{4CD9BE32-1470-494C-A793-6E8FBF096072}" type="slidenum">
              <a:rPr lang="en-GB" smtClean="0"/>
              <a:t>‹#›</a:t>
            </a:fld>
            <a:endParaRPr lang="en-GB"/>
          </a:p>
        </p:txBody>
      </p:sp>
    </p:spTree>
    <p:extLst>
      <p:ext uri="{BB962C8B-B14F-4D97-AF65-F5344CB8AC3E}">
        <p14:creationId xmlns:p14="http://schemas.microsoft.com/office/powerpoint/2010/main" val="19376057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7A8272-8E71-3BEA-E093-1003E256DFA9}"/>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4724231-2ABB-273F-7D9C-E08820A81B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E7F2B43-6192-E16F-3371-03F6D311A3D5}"/>
              </a:ext>
            </a:extLst>
          </p:cNvPr>
          <p:cNvSpPr>
            <a:spLocks noGrp="1"/>
          </p:cNvSpPr>
          <p:nvPr>
            <p:ph type="dt" sz="half" idx="10"/>
          </p:nvPr>
        </p:nvSpPr>
        <p:spPr/>
        <p:txBody>
          <a:bodyPr/>
          <a:lstStyle/>
          <a:p>
            <a:fld id="{9BB74907-4B5C-491B-8FEE-F40F691F6A79}" type="datetimeFigureOut">
              <a:rPr lang="en-GB" smtClean="0"/>
              <a:t>05/09/2026</a:t>
            </a:fld>
            <a:endParaRPr lang="en-GB"/>
          </a:p>
        </p:txBody>
      </p:sp>
      <p:sp>
        <p:nvSpPr>
          <p:cNvPr id="5" name="Footer Placeholder 4">
            <a:extLst>
              <a:ext uri="{FF2B5EF4-FFF2-40B4-BE49-F238E27FC236}">
                <a16:creationId xmlns:a16="http://schemas.microsoft.com/office/drawing/2014/main" id="{3BE86E5E-0280-7EF9-F4B8-C3B33FE1DA4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F188AE9-3DA0-9C69-E681-79656EFBB4F3}"/>
              </a:ext>
            </a:extLst>
          </p:cNvPr>
          <p:cNvSpPr>
            <a:spLocks noGrp="1"/>
          </p:cNvSpPr>
          <p:nvPr>
            <p:ph type="sldNum" sz="quarter" idx="12"/>
          </p:nvPr>
        </p:nvSpPr>
        <p:spPr/>
        <p:txBody>
          <a:bodyPr/>
          <a:lstStyle/>
          <a:p>
            <a:fld id="{4CD9BE32-1470-494C-A793-6E8FBF096072}" type="slidenum">
              <a:rPr lang="en-GB" smtClean="0"/>
              <a:t>‹#›</a:t>
            </a:fld>
            <a:endParaRPr lang="en-GB"/>
          </a:p>
        </p:txBody>
      </p:sp>
    </p:spTree>
    <p:extLst>
      <p:ext uri="{BB962C8B-B14F-4D97-AF65-F5344CB8AC3E}">
        <p14:creationId xmlns:p14="http://schemas.microsoft.com/office/powerpoint/2010/main" val="3698680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1AB01B-D0B2-A924-E6E6-A677F2E1028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9BD0AE62-EF5A-3F75-AD65-CAA717BE76B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F1E3BAD-5238-0465-37E7-B3E04D8D57A7}"/>
              </a:ext>
            </a:extLst>
          </p:cNvPr>
          <p:cNvSpPr>
            <a:spLocks noGrp="1"/>
          </p:cNvSpPr>
          <p:nvPr>
            <p:ph type="dt" sz="half" idx="10"/>
          </p:nvPr>
        </p:nvSpPr>
        <p:spPr/>
        <p:txBody>
          <a:bodyPr/>
          <a:lstStyle/>
          <a:p>
            <a:fld id="{9BB74907-4B5C-491B-8FEE-F40F691F6A79}" type="datetimeFigureOut">
              <a:rPr lang="en-GB" smtClean="0"/>
              <a:t>05/09/2026</a:t>
            </a:fld>
            <a:endParaRPr lang="en-GB"/>
          </a:p>
        </p:txBody>
      </p:sp>
      <p:sp>
        <p:nvSpPr>
          <p:cNvPr id="5" name="Footer Placeholder 4">
            <a:extLst>
              <a:ext uri="{FF2B5EF4-FFF2-40B4-BE49-F238E27FC236}">
                <a16:creationId xmlns:a16="http://schemas.microsoft.com/office/drawing/2014/main" id="{102A53BB-0A34-3557-F755-047563CA10D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9CF8DB9-2DFA-702E-DCB3-43285F76315F}"/>
              </a:ext>
            </a:extLst>
          </p:cNvPr>
          <p:cNvSpPr>
            <a:spLocks noGrp="1"/>
          </p:cNvSpPr>
          <p:nvPr>
            <p:ph type="sldNum" sz="quarter" idx="12"/>
          </p:nvPr>
        </p:nvSpPr>
        <p:spPr/>
        <p:txBody>
          <a:bodyPr/>
          <a:lstStyle/>
          <a:p>
            <a:fld id="{4CD9BE32-1470-494C-A793-6E8FBF096072}" type="slidenum">
              <a:rPr lang="en-GB" smtClean="0"/>
              <a:t>‹#›</a:t>
            </a:fld>
            <a:endParaRPr lang="en-GB"/>
          </a:p>
        </p:txBody>
      </p:sp>
    </p:spTree>
    <p:extLst>
      <p:ext uri="{BB962C8B-B14F-4D97-AF65-F5344CB8AC3E}">
        <p14:creationId xmlns:p14="http://schemas.microsoft.com/office/powerpoint/2010/main" val="25386779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057086-C795-0527-566D-50E0CB077F2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D7BE853-BC83-2C52-00CA-FC622615F98C}"/>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73A05A6C-37E8-375B-FE6B-8B9E5D3952D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7D78EA5F-D616-C55D-F180-5B4A01619E8E}"/>
              </a:ext>
            </a:extLst>
          </p:cNvPr>
          <p:cNvSpPr>
            <a:spLocks noGrp="1"/>
          </p:cNvSpPr>
          <p:nvPr>
            <p:ph type="dt" sz="half" idx="10"/>
          </p:nvPr>
        </p:nvSpPr>
        <p:spPr/>
        <p:txBody>
          <a:bodyPr/>
          <a:lstStyle/>
          <a:p>
            <a:fld id="{9BB74907-4B5C-491B-8FEE-F40F691F6A79}" type="datetimeFigureOut">
              <a:rPr lang="en-GB" smtClean="0"/>
              <a:t>05/09/2026</a:t>
            </a:fld>
            <a:endParaRPr lang="en-GB"/>
          </a:p>
        </p:txBody>
      </p:sp>
      <p:sp>
        <p:nvSpPr>
          <p:cNvPr id="6" name="Footer Placeholder 5">
            <a:extLst>
              <a:ext uri="{FF2B5EF4-FFF2-40B4-BE49-F238E27FC236}">
                <a16:creationId xmlns:a16="http://schemas.microsoft.com/office/drawing/2014/main" id="{110D3B4B-6E9E-EAD7-BF23-FCB3E948499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3030CE6-CC5F-D0AC-0A8E-03722EF03467}"/>
              </a:ext>
            </a:extLst>
          </p:cNvPr>
          <p:cNvSpPr>
            <a:spLocks noGrp="1"/>
          </p:cNvSpPr>
          <p:nvPr>
            <p:ph type="sldNum" sz="quarter" idx="12"/>
          </p:nvPr>
        </p:nvSpPr>
        <p:spPr/>
        <p:txBody>
          <a:bodyPr/>
          <a:lstStyle/>
          <a:p>
            <a:fld id="{4CD9BE32-1470-494C-A793-6E8FBF096072}" type="slidenum">
              <a:rPr lang="en-GB" smtClean="0"/>
              <a:t>‹#›</a:t>
            </a:fld>
            <a:endParaRPr lang="en-GB"/>
          </a:p>
        </p:txBody>
      </p:sp>
    </p:spTree>
    <p:extLst>
      <p:ext uri="{BB962C8B-B14F-4D97-AF65-F5344CB8AC3E}">
        <p14:creationId xmlns:p14="http://schemas.microsoft.com/office/powerpoint/2010/main" val="34989155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7DD9A9-1210-8726-B9B3-D20B9751FF1C}"/>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E30C9C5-E68C-BB2D-A04B-10B191E776E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0344042D-C976-7CB9-25A1-24D99200468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533C142C-1CC3-01DB-14D7-408B7A6BFB0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163EC3F-8387-9A13-9A7D-CED02051DB2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49734A60-CE5A-0588-C28B-A1CB76B1B832}"/>
              </a:ext>
            </a:extLst>
          </p:cNvPr>
          <p:cNvSpPr>
            <a:spLocks noGrp="1"/>
          </p:cNvSpPr>
          <p:nvPr>
            <p:ph type="dt" sz="half" idx="10"/>
          </p:nvPr>
        </p:nvSpPr>
        <p:spPr/>
        <p:txBody>
          <a:bodyPr/>
          <a:lstStyle/>
          <a:p>
            <a:fld id="{9BB74907-4B5C-491B-8FEE-F40F691F6A79}" type="datetimeFigureOut">
              <a:rPr lang="en-GB" smtClean="0"/>
              <a:t>05/09/2026</a:t>
            </a:fld>
            <a:endParaRPr lang="en-GB"/>
          </a:p>
        </p:txBody>
      </p:sp>
      <p:sp>
        <p:nvSpPr>
          <p:cNvPr id="8" name="Footer Placeholder 7">
            <a:extLst>
              <a:ext uri="{FF2B5EF4-FFF2-40B4-BE49-F238E27FC236}">
                <a16:creationId xmlns:a16="http://schemas.microsoft.com/office/drawing/2014/main" id="{0BF2F913-A2AB-8233-80E7-2D871340956E}"/>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48834A4E-E280-90F0-7755-6D06F857FB3F}"/>
              </a:ext>
            </a:extLst>
          </p:cNvPr>
          <p:cNvSpPr>
            <a:spLocks noGrp="1"/>
          </p:cNvSpPr>
          <p:nvPr>
            <p:ph type="sldNum" sz="quarter" idx="12"/>
          </p:nvPr>
        </p:nvSpPr>
        <p:spPr/>
        <p:txBody>
          <a:bodyPr/>
          <a:lstStyle/>
          <a:p>
            <a:fld id="{4CD9BE32-1470-494C-A793-6E8FBF096072}" type="slidenum">
              <a:rPr lang="en-GB" smtClean="0"/>
              <a:t>‹#›</a:t>
            </a:fld>
            <a:endParaRPr lang="en-GB"/>
          </a:p>
        </p:txBody>
      </p:sp>
    </p:spTree>
    <p:extLst>
      <p:ext uri="{BB962C8B-B14F-4D97-AF65-F5344CB8AC3E}">
        <p14:creationId xmlns:p14="http://schemas.microsoft.com/office/powerpoint/2010/main" val="399739141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26B543-0DAC-42BE-92DC-8C4F0B730298}"/>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0C911562-726D-A03D-23F4-98C0D5B5182D}"/>
              </a:ext>
            </a:extLst>
          </p:cNvPr>
          <p:cNvSpPr>
            <a:spLocks noGrp="1"/>
          </p:cNvSpPr>
          <p:nvPr>
            <p:ph type="dt" sz="half" idx="10"/>
          </p:nvPr>
        </p:nvSpPr>
        <p:spPr/>
        <p:txBody>
          <a:bodyPr/>
          <a:lstStyle/>
          <a:p>
            <a:fld id="{9BB74907-4B5C-491B-8FEE-F40F691F6A79}" type="datetimeFigureOut">
              <a:rPr lang="en-GB" smtClean="0"/>
              <a:t>05/09/2026</a:t>
            </a:fld>
            <a:endParaRPr lang="en-GB"/>
          </a:p>
        </p:txBody>
      </p:sp>
      <p:sp>
        <p:nvSpPr>
          <p:cNvPr id="4" name="Footer Placeholder 3">
            <a:extLst>
              <a:ext uri="{FF2B5EF4-FFF2-40B4-BE49-F238E27FC236}">
                <a16:creationId xmlns:a16="http://schemas.microsoft.com/office/drawing/2014/main" id="{7D328302-F3B2-983C-AB61-3289D28521EE}"/>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549BA8FE-73D7-4745-0624-CB862D016786}"/>
              </a:ext>
            </a:extLst>
          </p:cNvPr>
          <p:cNvSpPr>
            <a:spLocks noGrp="1"/>
          </p:cNvSpPr>
          <p:nvPr>
            <p:ph type="sldNum" sz="quarter" idx="12"/>
          </p:nvPr>
        </p:nvSpPr>
        <p:spPr/>
        <p:txBody>
          <a:bodyPr/>
          <a:lstStyle/>
          <a:p>
            <a:fld id="{4CD9BE32-1470-494C-A793-6E8FBF096072}" type="slidenum">
              <a:rPr lang="en-GB" smtClean="0"/>
              <a:t>‹#›</a:t>
            </a:fld>
            <a:endParaRPr lang="en-GB"/>
          </a:p>
        </p:txBody>
      </p:sp>
    </p:spTree>
    <p:extLst>
      <p:ext uri="{BB962C8B-B14F-4D97-AF65-F5344CB8AC3E}">
        <p14:creationId xmlns:p14="http://schemas.microsoft.com/office/powerpoint/2010/main" val="7321175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E522D84-36F0-B704-2013-0F3C269AEC6F}"/>
              </a:ext>
            </a:extLst>
          </p:cNvPr>
          <p:cNvSpPr>
            <a:spLocks noGrp="1"/>
          </p:cNvSpPr>
          <p:nvPr>
            <p:ph type="dt" sz="half" idx="10"/>
          </p:nvPr>
        </p:nvSpPr>
        <p:spPr/>
        <p:txBody>
          <a:bodyPr/>
          <a:lstStyle/>
          <a:p>
            <a:fld id="{9BB74907-4B5C-491B-8FEE-F40F691F6A79}" type="datetimeFigureOut">
              <a:rPr lang="en-GB" smtClean="0"/>
              <a:t>05/09/2026</a:t>
            </a:fld>
            <a:endParaRPr lang="en-GB"/>
          </a:p>
        </p:txBody>
      </p:sp>
      <p:sp>
        <p:nvSpPr>
          <p:cNvPr id="3" name="Footer Placeholder 2">
            <a:extLst>
              <a:ext uri="{FF2B5EF4-FFF2-40B4-BE49-F238E27FC236}">
                <a16:creationId xmlns:a16="http://schemas.microsoft.com/office/drawing/2014/main" id="{CC6AAA35-EC9A-0C51-3C89-C97D697AF7D5}"/>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EBF98A0E-D034-2A5D-F5E4-7F91017C2ECF}"/>
              </a:ext>
            </a:extLst>
          </p:cNvPr>
          <p:cNvSpPr>
            <a:spLocks noGrp="1"/>
          </p:cNvSpPr>
          <p:nvPr>
            <p:ph type="sldNum" sz="quarter" idx="12"/>
          </p:nvPr>
        </p:nvSpPr>
        <p:spPr/>
        <p:txBody>
          <a:bodyPr/>
          <a:lstStyle/>
          <a:p>
            <a:fld id="{4CD9BE32-1470-494C-A793-6E8FBF096072}" type="slidenum">
              <a:rPr lang="en-GB" smtClean="0"/>
              <a:t>‹#›</a:t>
            </a:fld>
            <a:endParaRPr lang="en-GB"/>
          </a:p>
        </p:txBody>
      </p:sp>
    </p:spTree>
    <p:extLst>
      <p:ext uri="{BB962C8B-B14F-4D97-AF65-F5344CB8AC3E}">
        <p14:creationId xmlns:p14="http://schemas.microsoft.com/office/powerpoint/2010/main" val="1370910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E885CD-FC84-2461-28F6-6F14E0CAC85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FEB8E940-17B7-993E-0F96-B4612E93433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581BC6E1-E802-E1A1-D5F3-B9A1BA2DA19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EC7801D-0635-EB8E-61D9-6BAD5AE092E6}"/>
              </a:ext>
            </a:extLst>
          </p:cNvPr>
          <p:cNvSpPr>
            <a:spLocks noGrp="1"/>
          </p:cNvSpPr>
          <p:nvPr>
            <p:ph type="dt" sz="half" idx="10"/>
          </p:nvPr>
        </p:nvSpPr>
        <p:spPr/>
        <p:txBody>
          <a:bodyPr/>
          <a:lstStyle/>
          <a:p>
            <a:fld id="{9BB74907-4B5C-491B-8FEE-F40F691F6A79}" type="datetimeFigureOut">
              <a:rPr lang="en-GB" smtClean="0"/>
              <a:t>05/09/2026</a:t>
            </a:fld>
            <a:endParaRPr lang="en-GB"/>
          </a:p>
        </p:txBody>
      </p:sp>
      <p:sp>
        <p:nvSpPr>
          <p:cNvPr id="6" name="Footer Placeholder 5">
            <a:extLst>
              <a:ext uri="{FF2B5EF4-FFF2-40B4-BE49-F238E27FC236}">
                <a16:creationId xmlns:a16="http://schemas.microsoft.com/office/drawing/2014/main" id="{B9DD9A86-DC7C-0031-047C-8682BF78EC3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D938C90-6F17-4B96-19C5-3C9A4402904A}"/>
              </a:ext>
            </a:extLst>
          </p:cNvPr>
          <p:cNvSpPr>
            <a:spLocks noGrp="1"/>
          </p:cNvSpPr>
          <p:nvPr>
            <p:ph type="sldNum" sz="quarter" idx="12"/>
          </p:nvPr>
        </p:nvSpPr>
        <p:spPr/>
        <p:txBody>
          <a:bodyPr/>
          <a:lstStyle/>
          <a:p>
            <a:fld id="{4CD9BE32-1470-494C-A793-6E8FBF096072}" type="slidenum">
              <a:rPr lang="en-GB" smtClean="0"/>
              <a:t>‹#›</a:t>
            </a:fld>
            <a:endParaRPr lang="en-GB"/>
          </a:p>
        </p:txBody>
      </p:sp>
    </p:spTree>
    <p:extLst>
      <p:ext uri="{BB962C8B-B14F-4D97-AF65-F5344CB8AC3E}">
        <p14:creationId xmlns:p14="http://schemas.microsoft.com/office/powerpoint/2010/main" val="19230427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290BAD-E84C-8E5B-C94B-93EE37ABEF4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E1FF0201-DAFA-126F-6FA7-FEE8736F580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6C6200C7-1EAC-8317-447D-3804426FAA5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A78353B-3744-AD70-F719-06A105129B76}"/>
              </a:ext>
            </a:extLst>
          </p:cNvPr>
          <p:cNvSpPr>
            <a:spLocks noGrp="1"/>
          </p:cNvSpPr>
          <p:nvPr>
            <p:ph type="dt" sz="half" idx="10"/>
          </p:nvPr>
        </p:nvSpPr>
        <p:spPr/>
        <p:txBody>
          <a:bodyPr/>
          <a:lstStyle/>
          <a:p>
            <a:fld id="{9BB74907-4B5C-491B-8FEE-F40F691F6A79}" type="datetimeFigureOut">
              <a:rPr lang="en-GB" smtClean="0"/>
              <a:t>05/09/2026</a:t>
            </a:fld>
            <a:endParaRPr lang="en-GB"/>
          </a:p>
        </p:txBody>
      </p:sp>
      <p:sp>
        <p:nvSpPr>
          <p:cNvPr id="6" name="Footer Placeholder 5">
            <a:extLst>
              <a:ext uri="{FF2B5EF4-FFF2-40B4-BE49-F238E27FC236}">
                <a16:creationId xmlns:a16="http://schemas.microsoft.com/office/drawing/2014/main" id="{DC6A625C-07FA-FE76-476A-281591E4549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D5A25B3-C540-7F3C-1697-B3ED2DB2A42D}"/>
              </a:ext>
            </a:extLst>
          </p:cNvPr>
          <p:cNvSpPr>
            <a:spLocks noGrp="1"/>
          </p:cNvSpPr>
          <p:nvPr>
            <p:ph type="sldNum" sz="quarter" idx="12"/>
          </p:nvPr>
        </p:nvSpPr>
        <p:spPr/>
        <p:txBody>
          <a:bodyPr/>
          <a:lstStyle/>
          <a:p>
            <a:fld id="{4CD9BE32-1470-494C-A793-6E8FBF096072}" type="slidenum">
              <a:rPr lang="en-GB" smtClean="0"/>
              <a:t>‹#›</a:t>
            </a:fld>
            <a:endParaRPr lang="en-GB"/>
          </a:p>
        </p:txBody>
      </p:sp>
    </p:spTree>
    <p:extLst>
      <p:ext uri="{BB962C8B-B14F-4D97-AF65-F5344CB8AC3E}">
        <p14:creationId xmlns:p14="http://schemas.microsoft.com/office/powerpoint/2010/main" val="214277636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82257E-946C-8690-09DA-3B69F1DBC107}"/>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E12C89D-589A-5264-2F4A-11A581149E99}"/>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900256B-1400-EA87-56A0-92648EA72A35}"/>
              </a:ext>
            </a:extLst>
          </p:cNvPr>
          <p:cNvSpPr>
            <a:spLocks noGrp="1"/>
          </p:cNvSpPr>
          <p:nvPr>
            <p:ph type="dt" sz="half" idx="10"/>
          </p:nvPr>
        </p:nvSpPr>
        <p:spPr/>
        <p:txBody>
          <a:bodyPr/>
          <a:lstStyle/>
          <a:p>
            <a:fld id="{9BB74907-4B5C-491B-8FEE-F40F691F6A79}" type="datetimeFigureOut">
              <a:rPr lang="en-GB" smtClean="0"/>
              <a:t>05/09/2026</a:t>
            </a:fld>
            <a:endParaRPr lang="en-GB"/>
          </a:p>
        </p:txBody>
      </p:sp>
      <p:sp>
        <p:nvSpPr>
          <p:cNvPr id="5" name="Footer Placeholder 4">
            <a:extLst>
              <a:ext uri="{FF2B5EF4-FFF2-40B4-BE49-F238E27FC236}">
                <a16:creationId xmlns:a16="http://schemas.microsoft.com/office/drawing/2014/main" id="{82FF579F-DC0E-B90E-CC59-7587D06FE9E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D994E3A-AC23-D739-C37C-79BE2EECA3F5}"/>
              </a:ext>
            </a:extLst>
          </p:cNvPr>
          <p:cNvSpPr>
            <a:spLocks noGrp="1"/>
          </p:cNvSpPr>
          <p:nvPr>
            <p:ph type="sldNum" sz="quarter" idx="12"/>
          </p:nvPr>
        </p:nvSpPr>
        <p:spPr/>
        <p:txBody>
          <a:bodyPr/>
          <a:lstStyle/>
          <a:p>
            <a:fld id="{4CD9BE32-1470-494C-A793-6E8FBF096072}" type="slidenum">
              <a:rPr lang="en-GB" smtClean="0"/>
              <a:t>‹#›</a:t>
            </a:fld>
            <a:endParaRPr lang="en-GB"/>
          </a:p>
        </p:txBody>
      </p:sp>
    </p:spTree>
    <p:extLst>
      <p:ext uri="{BB962C8B-B14F-4D97-AF65-F5344CB8AC3E}">
        <p14:creationId xmlns:p14="http://schemas.microsoft.com/office/powerpoint/2010/main" val="18966681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B1EC91-789C-8545-72ED-CE07FE8429B5}"/>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3B2ADA1-DAF8-BCF1-9ED2-7F2230E9FACF}"/>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056E4C0-8209-1665-0E62-BCF031A4E61A}"/>
              </a:ext>
            </a:extLst>
          </p:cNvPr>
          <p:cNvSpPr>
            <a:spLocks noGrp="1"/>
          </p:cNvSpPr>
          <p:nvPr>
            <p:ph type="dt" sz="half" idx="10"/>
          </p:nvPr>
        </p:nvSpPr>
        <p:spPr/>
        <p:txBody>
          <a:bodyPr/>
          <a:lstStyle/>
          <a:p>
            <a:fld id="{9BB74907-4B5C-491B-8FEE-F40F691F6A79}" type="datetimeFigureOut">
              <a:rPr lang="en-GB" smtClean="0"/>
              <a:t>05/09/2026</a:t>
            </a:fld>
            <a:endParaRPr lang="en-GB"/>
          </a:p>
        </p:txBody>
      </p:sp>
      <p:sp>
        <p:nvSpPr>
          <p:cNvPr id="5" name="Footer Placeholder 4">
            <a:extLst>
              <a:ext uri="{FF2B5EF4-FFF2-40B4-BE49-F238E27FC236}">
                <a16:creationId xmlns:a16="http://schemas.microsoft.com/office/drawing/2014/main" id="{9AC1B676-BCF0-F306-576B-930062C64EB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4CE2D5A-A6E8-D891-60CC-C1C38DB70848}"/>
              </a:ext>
            </a:extLst>
          </p:cNvPr>
          <p:cNvSpPr>
            <a:spLocks noGrp="1"/>
          </p:cNvSpPr>
          <p:nvPr>
            <p:ph type="sldNum" sz="quarter" idx="12"/>
          </p:nvPr>
        </p:nvSpPr>
        <p:spPr/>
        <p:txBody>
          <a:bodyPr/>
          <a:lstStyle/>
          <a:p>
            <a:fld id="{4CD9BE32-1470-494C-A793-6E8FBF096072}" type="slidenum">
              <a:rPr lang="en-GB" smtClean="0"/>
              <a:t>‹#›</a:t>
            </a:fld>
            <a:endParaRPr lang="en-GB"/>
          </a:p>
        </p:txBody>
      </p:sp>
    </p:spTree>
    <p:extLst>
      <p:ext uri="{BB962C8B-B14F-4D97-AF65-F5344CB8AC3E}">
        <p14:creationId xmlns:p14="http://schemas.microsoft.com/office/powerpoint/2010/main" val="12953869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262CE99-4DC4-FB0F-0A2A-3E1B6A08A25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FF0D7E4-B211-93E8-F718-01ABDB31642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8590ADE-10D7-8853-43E2-82B2FF245E7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BB74907-4B5C-491B-8FEE-F40F691F6A79}" type="datetimeFigureOut">
              <a:rPr lang="en-GB" smtClean="0"/>
              <a:t>05/09/2026</a:t>
            </a:fld>
            <a:endParaRPr lang="en-GB"/>
          </a:p>
        </p:txBody>
      </p:sp>
      <p:sp>
        <p:nvSpPr>
          <p:cNvPr id="5" name="Footer Placeholder 4">
            <a:extLst>
              <a:ext uri="{FF2B5EF4-FFF2-40B4-BE49-F238E27FC236}">
                <a16:creationId xmlns:a16="http://schemas.microsoft.com/office/drawing/2014/main" id="{D75D464A-5E4F-0D60-C773-A9C9C9F1655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8CDEDB62-9427-8FA6-22AA-0AFF27DA459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CD9BE32-1470-494C-A793-6E8FBF096072}" type="slidenum">
              <a:rPr lang="en-GB" smtClean="0"/>
              <a:t>‹#›</a:t>
            </a:fld>
            <a:endParaRPr lang="en-GB"/>
          </a:p>
        </p:txBody>
      </p:sp>
    </p:spTree>
    <p:extLst>
      <p:ext uri="{BB962C8B-B14F-4D97-AF65-F5344CB8AC3E}">
        <p14:creationId xmlns:p14="http://schemas.microsoft.com/office/powerpoint/2010/main" val="186375510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image" Target="../media/image5.jpeg"/><Relationship Id="rId5" Type="http://schemas.openxmlformats.org/officeDocument/2006/relationships/image" Target="../media/image9.jpeg"/><Relationship Id="rId4"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861799"/>
        </a:solidFill>
        <a:effectLst/>
      </p:bgPr>
    </p:bg>
    <p:spTree>
      <p:nvGrpSpPr>
        <p:cNvPr id="1" name=""/>
        <p:cNvGrpSpPr/>
        <p:nvPr/>
      </p:nvGrpSpPr>
      <p:grpSpPr>
        <a:xfrm>
          <a:off x="0" y="0"/>
          <a:ext cx="0" cy="0"/>
          <a:chOff x="0" y="0"/>
          <a:chExt cx="0" cy="0"/>
        </a:xfrm>
      </p:grpSpPr>
      <p:sp>
        <p:nvSpPr>
          <p:cNvPr id="2" name="Hexagon 1">
            <a:extLst>
              <a:ext uri="{FF2B5EF4-FFF2-40B4-BE49-F238E27FC236}">
                <a16:creationId xmlns:a16="http://schemas.microsoft.com/office/drawing/2014/main" id="{579ED8B3-24CE-CBEA-9660-DC1D70FA58D2}"/>
              </a:ext>
            </a:extLst>
          </p:cNvPr>
          <p:cNvSpPr/>
          <p:nvPr/>
        </p:nvSpPr>
        <p:spPr>
          <a:xfrm>
            <a:off x="8567468" y="168215"/>
            <a:ext cx="3522451" cy="3062376"/>
          </a:xfrm>
          <a:prstGeom prst="hexagon">
            <a:avLst/>
          </a:prstGeom>
          <a:solidFill>
            <a:schemeClr val="bg1"/>
          </a:solidFill>
          <a:ln>
            <a:solidFill>
              <a:srgbClr val="00FFF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Hexagon 21">
            <a:extLst>
              <a:ext uri="{FF2B5EF4-FFF2-40B4-BE49-F238E27FC236}">
                <a16:creationId xmlns:a16="http://schemas.microsoft.com/office/drawing/2014/main" id="{457507DB-C019-E700-EBD6-3F40433A78C3}"/>
              </a:ext>
            </a:extLst>
          </p:cNvPr>
          <p:cNvSpPr/>
          <p:nvPr/>
        </p:nvSpPr>
        <p:spPr>
          <a:xfrm>
            <a:off x="2279684" y="169817"/>
            <a:ext cx="3679531" cy="3104747"/>
          </a:xfrm>
          <a:prstGeom prst="hexagon">
            <a:avLst/>
          </a:prstGeom>
          <a:solidFill>
            <a:schemeClr val="bg1"/>
          </a:solidFill>
          <a:ln w="5715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ln w="57150">
                <a:solidFill>
                  <a:schemeClr val="tx1"/>
                </a:solidFill>
              </a:ln>
            </a:endParaRPr>
          </a:p>
        </p:txBody>
      </p:sp>
      <p:sp>
        <p:nvSpPr>
          <p:cNvPr id="49" name="Hexagon 48">
            <a:extLst>
              <a:ext uri="{FF2B5EF4-FFF2-40B4-BE49-F238E27FC236}">
                <a16:creationId xmlns:a16="http://schemas.microsoft.com/office/drawing/2014/main" id="{58B7F445-3BC4-7CFB-115B-2BF0DF8F049E}"/>
              </a:ext>
            </a:extLst>
          </p:cNvPr>
          <p:cNvSpPr/>
          <p:nvPr/>
        </p:nvSpPr>
        <p:spPr>
          <a:xfrm>
            <a:off x="2279684" y="3513651"/>
            <a:ext cx="3679531" cy="3104747"/>
          </a:xfrm>
          <a:prstGeom prst="hexagon">
            <a:avLst/>
          </a:prstGeom>
          <a:solidFill>
            <a:schemeClr val="bg1"/>
          </a:solidFill>
          <a:ln w="57150">
            <a:solidFill>
              <a:srgbClr val="FFFF00"/>
            </a:solid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en-GB" dirty="0">
              <a:ln w="57150">
                <a:solidFill>
                  <a:schemeClr val="tx1"/>
                </a:solidFill>
              </a:ln>
            </a:endParaRPr>
          </a:p>
        </p:txBody>
      </p:sp>
      <p:sp>
        <p:nvSpPr>
          <p:cNvPr id="50" name="Hexagon 49">
            <a:extLst>
              <a:ext uri="{FF2B5EF4-FFF2-40B4-BE49-F238E27FC236}">
                <a16:creationId xmlns:a16="http://schemas.microsoft.com/office/drawing/2014/main" id="{89D44F6D-821B-C900-CF04-341CA7C31FC2}"/>
              </a:ext>
            </a:extLst>
          </p:cNvPr>
          <p:cNvSpPr/>
          <p:nvPr/>
        </p:nvSpPr>
        <p:spPr>
          <a:xfrm>
            <a:off x="8569977" y="3429000"/>
            <a:ext cx="3679531" cy="3104747"/>
          </a:xfrm>
          <a:prstGeom prst="hexagon">
            <a:avLst/>
          </a:prstGeom>
          <a:solidFill>
            <a:schemeClr val="bg1"/>
          </a:solidFill>
          <a:ln w="57150">
            <a:solidFill>
              <a:srgbClr val="FF99F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ln w="57150">
                <a:solidFill>
                  <a:schemeClr val="tx1"/>
                </a:solidFill>
              </a:ln>
            </a:endParaRPr>
          </a:p>
        </p:txBody>
      </p:sp>
      <p:sp>
        <p:nvSpPr>
          <p:cNvPr id="51" name="Hexagon 50">
            <a:extLst>
              <a:ext uri="{FF2B5EF4-FFF2-40B4-BE49-F238E27FC236}">
                <a16:creationId xmlns:a16="http://schemas.microsoft.com/office/drawing/2014/main" id="{EAAC5744-441F-DF1D-FC69-4FF0A97E44A6}"/>
              </a:ext>
            </a:extLst>
          </p:cNvPr>
          <p:cNvSpPr/>
          <p:nvPr/>
        </p:nvSpPr>
        <p:spPr>
          <a:xfrm>
            <a:off x="5376529" y="1841734"/>
            <a:ext cx="3679531" cy="3104747"/>
          </a:xfrm>
          <a:prstGeom prst="hexagon">
            <a:avLst/>
          </a:prstGeom>
          <a:solidFill>
            <a:schemeClr val="bg1"/>
          </a:solid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ln w="57150">
                <a:solidFill>
                  <a:schemeClr val="tx1"/>
                </a:solidFill>
              </a:ln>
            </a:endParaRPr>
          </a:p>
        </p:txBody>
      </p:sp>
      <p:sp>
        <p:nvSpPr>
          <p:cNvPr id="54" name="TextBox 53">
            <a:extLst>
              <a:ext uri="{FF2B5EF4-FFF2-40B4-BE49-F238E27FC236}">
                <a16:creationId xmlns:a16="http://schemas.microsoft.com/office/drawing/2014/main" id="{CDE65097-F6B9-6F01-1303-58697D6EEC6B}"/>
              </a:ext>
            </a:extLst>
          </p:cNvPr>
          <p:cNvSpPr txBox="1"/>
          <p:nvPr/>
        </p:nvSpPr>
        <p:spPr>
          <a:xfrm>
            <a:off x="2634677" y="239602"/>
            <a:ext cx="3013208" cy="2000548"/>
          </a:xfrm>
          <a:prstGeom prst="rect">
            <a:avLst/>
          </a:prstGeom>
          <a:noFill/>
        </p:spPr>
        <p:txBody>
          <a:bodyPr wrap="square" lIns="91440" tIns="45720" rIns="91440" bIns="45720" rtlCol="0" anchor="t">
            <a:spAutoFit/>
          </a:bodyPr>
          <a:lstStyle/>
          <a:p>
            <a:pPr algn="ctr"/>
            <a:r>
              <a:rPr lang="en-GB" b="1" dirty="0"/>
              <a:t>Maths</a:t>
            </a:r>
          </a:p>
          <a:p>
            <a:pPr algn="ctr"/>
            <a:endParaRPr lang="en-GB" sz="1000" dirty="0">
              <a:ea typeface="+mn-lt"/>
              <a:cs typeface="+mn-lt"/>
            </a:endParaRPr>
          </a:p>
          <a:p>
            <a:pPr algn="ctr"/>
            <a:endParaRPr lang="en-GB" sz="1600" b="1" dirty="0">
              <a:ea typeface="+mn-lt"/>
              <a:cs typeface="+mn-lt"/>
            </a:endParaRPr>
          </a:p>
          <a:p>
            <a:pPr algn="ctr"/>
            <a:endParaRPr lang="en-GB" sz="1600" b="1" dirty="0">
              <a:ea typeface="+mn-lt"/>
              <a:cs typeface="+mn-lt"/>
            </a:endParaRPr>
          </a:p>
          <a:p>
            <a:pPr algn="ctr"/>
            <a:r>
              <a:rPr lang="en-GB" sz="1600" b="1" dirty="0">
                <a:ea typeface="+mn-lt"/>
                <a:cs typeface="+mn-lt"/>
              </a:rPr>
              <a:t>Number Place Value within 10.</a:t>
            </a:r>
            <a:endParaRPr lang="en-GB" dirty="0"/>
          </a:p>
          <a:p>
            <a:pPr algn="ctr"/>
            <a:endParaRPr lang="en-GB" sz="1600" b="1" dirty="0">
              <a:ea typeface="+mn-lt"/>
              <a:cs typeface="+mn-lt"/>
            </a:endParaRPr>
          </a:p>
          <a:p>
            <a:pPr algn="ctr"/>
            <a:r>
              <a:rPr lang="en-GB" sz="1600" b="1" dirty="0">
                <a:ea typeface="+mn-lt"/>
                <a:cs typeface="+mn-lt"/>
              </a:rPr>
              <a:t> Addition and Subtraction within 10</a:t>
            </a:r>
            <a:endParaRPr lang="en-GB" sz="1600" b="1">
              <a:ea typeface="Calibri"/>
              <a:cs typeface="Calibri"/>
            </a:endParaRPr>
          </a:p>
        </p:txBody>
      </p:sp>
      <p:sp>
        <p:nvSpPr>
          <p:cNvPr id="55" name="TextBox 54">
            <a:extLst>
              <a:ext uri="{FF2B5EF4-FFF2-40B4-BE49-F238E27FC236}">
                <a16:creationId xmlns:a16="http://schemas.microsoft.com/office/drawing/2014/main" id="{45B1D3BB-D22A-9F57-A94D-702288B71F2D}"/>
              </a:ext>
            </a:extLst>
          </p:cNvPr>
          <p:cNvSpPr txBox="1"/>
          <p:nvPr/>
        </p:nvSpPr>
        <p:spPr>
          <a:xfrm>
            <a:off x="2783938" y="3574238"/>
            <a:ext cx="2797338" cy="2739211"/>
          </a:xfrm>
          <a:prstGeom prst="rect">
            <a:avLst/>
          </a:prstGeom>
          <a:noFill/>
        </p:spPr>
        <p:txBody>
          <a:bodyPr wrap="square" lIns="91440" tIns="45720" rIns="91440" bIns="45720" rtlCol="0" anchor="t">
            <a:spAutoFit/>
          </a:bodyPr>
          <a:lstStyle/>
          <a:p>
            <a:pPr algn="ctr"/>
            <a:r>
              <a:rPr lang="en-GB" b="1" dirty="0"/>
              <a:t>English</a:t>
            </a:r>
          </a:p>
          <a:p>
            <a:pPr algn="ctr"/>
            <a:endParaRPr lang="en-GB" b="1" dirty="0">
              <a:ea typeface="Calibri"/>
              <a:cs typeface="Calibri"/>
            </a:endParaRPr>
          </a:p>
          <a:p>
            <a:pPr algn="ctr"/>
            <a:endParaRPr lang="en-GB" b="1" dirty="0">
              <a:ea typeface="Calibri"/>
              <a:cs typeface="Calibri"/>
            </a:endParaRPr>
          </a:p>
          <a:p>
            <a:pPr algn="ctr"/>
            <a:r>
              <a:rPr lang="en-GB" b="1" dirty="0">
                <a:ea typeface="Calibri"/>
                <a:cs typeface="Calibri"/>
              </a:rPr>
              <a:t>Children will be focussing on Capital letters, full stops and finger  spaces as we write sentences based on our book The Three Little Pigs.</a:t>
            </a:r>
          </a:p>
          <a:p>
            <a:pPr algn="ctr"/>
            <a:endParaRPr lang="en-GB" sz="1000" dirty="0">
              <a:ea typeface="Calibri" panose="020F0502020204030204"/>
              <a:cs typeface="Calibri" panose="020F0502020204030204"/>
            </a:endParaRPr>
          </a:p>
        </p:txBody>
      </p:sp>
      <p:sp>
        <p:nvSpPr>
          <p:cNvPr id="56" name="TextBox 55">
            <a:extLst>
              <a:ext uri="{FF2B5EF4-FFF2-40B4-BE49-F238E27FC236}">
                <a16:creationId xmlns:a16="http://schemas.microsoft.com/office/drawing/2014/main" id="{2B48F191-0755-09A4-BC9F-B92DB72FD207}"/>
              </a:ext>
            </a:extLst>
          </p:cNvPr>
          <p:cNvSpPr txBox="1"/>
          <p:nvPr/>
        </p:nvSpPr>
        <p:spPr>
          <a:xfrm>
            <a:off x="5912786" y="1874261"/>
            <a:ext cx="2607178" cy="2923877"/>
          </a:xfrm>
          <a:prstGeom prst="rect">
            <a:avLst/>
          </a:prstGeom>
          <a:noFill/>
        </p:spPr>
        <p:txBody>
          <a:bodyPr wrap="square" lIns="91440" tIns="45720" rIns="91440" bIns="45720" rtlCol="0" anchor="t">
            <a:spAutoFit/>
          </a:bodyPr>
          <a:lstStyle/>
          <a:p>
            <a:pPr algn="ctr"/>
            <a:r>
              <a:rPr lang="en-GB" b="1" dirty="0"/>
              <a:t>Science</a:t>
            </a:r>
          </a:p>
          <a:p>
            <a:pPr algn="ctr"/>
            <a:endParaRPr lang="en-GB" sz="1000" dirty="0">
              <a:ea typeface="+mn-lt"/>
              <a:cs typeface="+mn-lt"/>
            </a:endParaRPr>
          </a:p>
          <a:p>
            <a:pPr algn="ctr"/>
            <a:r>
              <a:rPr lang="en-GB" sz="1200" b="1" dirty="0">
                <a:ea typeface="+mn-lt"/>
                <a:cs typeface="+mn-lt"/>
              </a:rPr>
              <a:t>Children will learn about five of the groups that scientists use to classify animals: mammals, fish, birds, reptiles and amphibians. They will learn to identify the group an animal belongs to by its features and will classify animals according to their group. They will also learn about the different diets animals eat. Children will learn about the parts of the human body and have the opportunity to explore the five senses through a simple investigation.</a:t>
            </a:r>
            <a:endParaRPr lang="en-GB" sz="1200" b="1">
              <a:ea typeface="Calibri"/>
              <a:cs typeface="Calibri"/>
            </a:endParaRPr>
          </a:p>
        </p:txBody>
      </p:sp>
      <p:sp>
        <p:nvSpPr>
          <p:cNvPr id="57" name="TextBox 56">
            <a:extLst>
              <a:ext uri="{FF2B5EF4-FFF2-40B4-BE49-F238E27FC236}">
                <a16:creationId xmlns:a16="http://schemas.microsoft.com/office/drawing/2014/main" id="{D5E86F0F-6262-E1DA-1AF9-59DA7FD70B72}"/>
              </a:ext>
            </a:extLst>
          </p:cNvPr>
          <p:cNvSpPr txBox="1"/>
          <p:nvPr/>
        </p:nvSpPr>
        <p:spPr>
          <a:xfrm>
            <a:off x="9054103" y="226206"/>
            <a:ext cx="2616869" cy="2939266"/>
          </a:xfrm>
          <a:prstGeom prst="rect">
            <a:avLst/>
          </a:prstGeom>
          <a:noFill/>
        </p:spPr>
        <p:txBody>
          <a:bodyPr wrap="square" lIns="91440" tIns="45720" rIns="91440" bIns="45720" rtlCol="0" anchor="t">
            <a:spAutoFit/>
          </a:bodyPr>
          <a:lstStyle/>
          <a:p>
            <a:pPr algn="ctr"/>
            <a:r>
              <a:rPr lang="en-GB" b="1" dirty="0"/>
              <a:t>Geography</a:t>
            </a:r>
          </a:p>
          <a:p>
            <a:pPr algn="ctr"/>
            <a:endParaRPr lang="en-GB" sz="1100" dirty="0">
              <a:ea typeface="Calibri"/>
              <a:cs typeface="Calibri"/>
            </a:endParaRPr>
          </a:p>
          <a:p>
            <a:pPr algn="ctr"/>
            <a:r>
              <a:rPr lang="en-GB" sz="1400" b="1" dirty="0">
                <a:ea typeface="Calibri"/>
                <a:cs typeface="Calibri"/>
              </a:rPr>
              <a:t>Children will explore the world they live in, starting with an understanding of the United Kingdom and it’s four countries and the seas that surround it. Children will explore the UK’s capital cities and weather patterns. They will have opportunities to observe and record the weather, presenting their own weather forecasts.  </a:t>
            </a:r>
            <a:r>
              <a:rPr lang="en-GB" sz="1600" b="1" dirty="0">
                <a:ea typeface="Calibri"/>
                <a:cs typeface="Calibri"/>
              </a:rPr>
              <a:t> </a:t>
            </a:r>
            <a:endParaRPr lang="en-GB" sz="1600" b="1"/>
          </a:p>
        </p:txBody>
      </p:sp>
      <p:sp>
        <p:nvSpPr>
          <p:cNvPr id="58" name="TextBox 57">
            <a:extLst>
              <a:ext uri="{FF2B5EF4-FFF2-40B4-BE49-F238E27FC236}">
                <a16:creationId xmlns:a16="http://schemas.microsoft.com/office/drawing/2014/main" id="{088A977B-7339-F271-9A98-1C44FF1EBF84}"/>
              </a:ext>
            </a:extLst>
          </p:cNvPr>
          <p:cNvSpPr txBox="1"/>
          <p:nvPr/>
        </p:nvSpPr>
        <p:spPr>
          <a:xfrm>
            <a:off x="8860111" y="3429000"/>
            <a:ext cx="2941111" cy="2462213"/>
          </a:xfrm>
          <a:prstGeom prst="rect">
            <a:avLst/>
          </a:prstGeom>
          <a:noFill/>
        </p:spPr>
        <p:txBody>
          <a:bodyPr wrap="square" lIns="91440" tIns="45720" rIns="91440" bIns="45720" rtlCol="0" anchor="t">
            <a:spAutoFit/>
          </a:bodyPr>
          <a:lstStyle/>
          <a:p>
            <a:pPr algn="ctr"/>
            <a:r>
              <a:rPr lang="en-GB" b="1" dirty="0"/>
              <a:t>Art</a:t>
            </a:r>
          </a:p>
          <a:p>
            <a:pPr algn="ctr"/>
            <a:endParaRPr lang="en-GB" b="1" dirty="0">
              <a:ea typeface="Calibri"/>
              <a:cs typeface="Calibri"/>
            </a:endParaRPr>
          </a:p>
          <a:p>
            <a:pPr algn="ctr"/>
            <a:r>
              <a:rPr lang="en-GB" b="1" dirty="0">
                <a:ea typeface="Calibri"/>
                <a:cs typeface="Calibri"/>
              </a:rPr>
              <a:t>The children will focus on drawing and painting self-portraits.  They will be using  pencils and paints to create pictures in the style of Pablo Picasso.</a:t>
            </a:r>
          </a:p>
          <a:p>
            <a:pPr algn="ctr"/>
            <a:endParaRPr lang="en-GB" sz="1000" dirty="0">
              <a:ea typeface="Calibri" panose="020F0502020204030204"/>
              <a:cs typeface="Calibri" panose="020F0502020204030204"/>
            </a:endParaRPr>
          </a:p>
        </p:txBody>
      </p:sp>
      <p:pic>
        <p:nvPicPr>
          <p:cNvPr id="61" name="Picture 60" descr="A logo with a couple of kids holding hands under a tree&#10;&#10;Description automatically generated">
            <a:extLst>
              <a:ext uri="{FF2B5EF4-FFF2-40B4-BE49-F238E27FC236}">
                <a16:creationId xmlns:a16="http://schemas.microsoft.com/office/drawing/2014/main" id="{EFD92009-178A-8E2F-2EBE-5423D350B12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37250" y="1841734"/>
            <a:ext cx="1624149" cy="1624149"/>
          </a:xfrm>
          <a:prstGeom prst="rect">
            <a:avLst/>
          </a:prstGeom>
        </p:spPr>
      </p:pic>
      <p:sp>
        <p:nvSpPr>
          <p:cNvPr id="62" name="TextBox 61">
            <a:extLst>
              <a:ext uri="{FF2B5EF4-FFF2-40B4-BE49-F238E27FC236}">
                <a16:creationId xmlns:a16="http://schemas.microsoft.com/office/drawing/2014/main" id="{51F89EE0-53DB-C270-6F74-B583AABE6E00}"/>
              </a:ext>
            </a:extLst>
          </p:cNvPr>
          <p:cNvSpPr txBox="1"/>
          <p:nvPr/>
        </p:nvSpPr>
        <p:spPr>
          <a:xfrm>
            <a:off x="0" y="3335547"/>
            <a:ext cx="2498651" cy="1015663"/>
          </a:xfrm>
          <a:prstGeom prst="rect">
            <a:avLst/>
          </a:prstGeom>
          <a:noFill/>
        </p:spPr>
        <p:txBody>
          <a:bodyPr wrap="square" rtlCol="0">
            <a:spAutoFit/>
          </a:bodyPr>
          <a:lstStyle/>
          <a:p>
            <a:pPr algn="ctr"/>
            <a:r>
              <a:rPr lang="en-GB" sz="6000" dirty="0">
                <a:solidFill>
                  <a:schemeClr val="bg1"/>
                </a:solidFill>
                <a:latin typeface="ADLaM Display" panose="020F0502020204030204" pitchFamily="2" charset="0"/>
                <a:ea typeface="ADLaM Display" panose="020F0502020204030204" pitchFamily="2" charset="0"/>
                <a:cs typeface="ADLaM Display" panose="020F0502020204030204" pitchFamily="2" charset="0"/>
              </a:rPr>
              <a:t>Year 1</a:t>
            </a:r>
          </a:p>
        </p:txBody>
      </p:sp>
      <p:sp>
        <p:nvSpPr>
          <p:cNvPr id="63" name="TextBox 62">
            <a:extLst>
              <a:ext uri="{FF2B5EF4-FFF2-40B4-BE49-F238E27FC236}">
                <a16:creationId xmlns:a16="http://schemas.microsoft.com/office/drawing/2014/main" id="{CD956F44-6752-FC13-9EC4-82BFC684EFA9}"/>
              </a:ext>
            </a:extLst>
          </p:cNvPr>
          <p:cNvSpPr txBox="1"/>
          <p:nvPr/>
        </p:nvSpPr>
        <p:spPr>
          <a:xfrm>
            <a:off x="5833736" y="5197111"/>
            <a:ext cx="2967496" cy="1569660"/>
          </a:xfrm>
          <a:prstGeom prst="rect">
            <a:avLst/>
          </a:prstGeom>
          <a:noFill/>
        </p:spPr>
        <p:txBody>
          <a:bodyPr wrap="square" rtlCol="0">
            <a:spAutoFit/>
          </a:bodyPr>
          <a:lstStyle/>
          <a:p>
            <a:pPr algn="ctr"/>
            <a:r>
              <a:rPr lang="en-GB" sz="4800" dirty="0">
                <a:solidFill>
                  <a:schemeClr val="bg1"/>
                </a:solidFill>
                <a:latin typeface="ADLaM Display" panose="020F0502020204030204" pitchFamily="2" charset="0"/>
                <a:ea typeface="ADLaM Display" panose="020F0502020204030204" pitchFamily="2" charset="0"/>
                <a:cs typeface="ADLaM Display" panose="020F0502020204030204" pitchFamily="2" charset="0"/>
              </a:rPr>
              <a:t>Autumn </a:t>
            </a:r>
          </a:p>
          <a:p>
            <a:pPr algn="ctr"/>
            <a:r>
              <a:rPr lang="en-GB" sz="4800" dirty="0">
                <a:solidFill>
                  <a:schemeClr val="bg1"/>
                </a:solidFill>
                <a:latin typeface="ADLaM Display" panose="020F0502020204030204" pitchFamily="2" charset="0"/>
                <a:ea typeface="ADLaM Display" panose="020F0502020204030204" pitchFamily="2" charset="0"/>
                <a:cs typeface="ADLaM Display" panose="020F0502020204030204" pitchFamily="2" charset="0"/>
              </a:rPr>
              <a:t>1</a:t>
            </a:r>
            <a:endParaRPr lang="en-GB" sz="5400" dirty="0">
              <a:solidFill>
                <a:schemeClr val="bg1"/>
              </a:solidFill>
              <a:latin typeface="ADLaM Display" panose="020F0502020204030204" pitchFamily="2" charset="0"/>
              <a:ea typeface="ADLaM Display" panose="020F0502020204030204" pitchFamily="2" charset="0"/>
              <a:cs typeface="ADLaM Display" panose="020F0502020204030204" pitchFamily="2" charset="0"/>
            </a:endParaRPr>
          </a:p>
        </p:txBody>
      </p:sp>
      <p:pic>
        <p:nvPicPr>
          <p:cNvPr id="1024" name="Picture 6" descr="Screen Clipping">
            <a:extLst>
              <a:ext uri="{FF2B5EF4-FFF2-40B4-BE49-F238E27FC236}">
                <a16:creationId xmlns:a16="http://schemas.microsoft.com/office/drawing/2014/main" id="{2F4D2CB3-323A-BB99-EC68-7887F5ADC2D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044856" y="5484013"/>
            <a:ext cx="865254" cy="1159282"/>
          </a:xfrm>
          <a:prstGeom prst="rect">
            <a:avLst/>
          </a:prstGeom>
          <a:noFill/>
          <a:extLst>
            <a:ext uri="{909E8E84-426E-40DD-AFC4-6F175D3DCCD1}">
              <a14:hiddenFill xmlns:a14="http://schemas.microsoft.com/office/drawing/2010/main">
                <a:solidFill>
                  <a:srgbClr val="FFFFFF"/>
                </a:solidFill>
              </a14:hiddenFill>
            </a:ext>
          </a:extLst>
        </p:spPr>
      </p:pic>
      <p:pic>
        <p:nvPicPr>
          <p:cNvPr id="1025" name="Picture 8" descr="Map&#10;&#10;Description automatically generated">
            <a:extLst>
              <a:ext uri="{FF2B5EF4-FFF2-40B4-BE49-F238E27FC236}">
                <a16:creationId xmlns:a16="http://schemas.microsoft.com/office/drawing/2014/main" id="{4026DD2D-D6EB-8614-D3BC-9B402468BFD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623469" y="221199"/>
            <a:ext cx="2348427" cy="1499356"/>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descr="A white circle with a long shadow&#10;&#10;Description automatically generated">
            <a:extLst>
              <a:ext uri="{FF2B5EF4-FFF2-40B4-BE49-F238E27FC236}">
                <a16:creationId xmlns:a16="http://schemas.microsoft.com/office/drawing/2014/main" id="{423FCD26-C206-FB0D-A31D-240B68C28BD9}"/>
              </a:ext>
            </a:extLst>
          </p:cNvPr>
          <p:cNvPicPr>
            <a:picLocks noChangeAspect="1"/>
          </p:cNvPicPr>
          <p:nvPr/>
        </p:nvPicPr>
        <p:blipFill>
          <a:blip r:embed="rId5"/>
          <a:stretch>
            <a:fillRect/>
          </a:stretch>
        </p:blipFill>
        <p:spPr>
          <a:xfrm>
            <a:off x="3088257" y="2386462"/>
            <a:ext cx="2133600" cy="704850"/>
          </a:xfrm>
          <a:prstGeom prst="rect">
            <a:avLst/>
          </a:prstGeom>
        </p:spPr>
      </p:pic>
      <p:pic>
        <p:nvPicPr>
          <p:cNvPr id="4" name="Picture 3" descr="Axel Scheffler's Fairy Tales: The Three Little Pigs and the ...">
            <a:extLst>
              <a:ext uri="{FF2B5EF4-FFF2-40B4-BE49-F238E27FC236}">
                <a16:creationId xmlns:a16="http://schemas.microsoft.com/office/drawing/2014/main" id="{0245624B-693F-E73E-37C6-82F5C54AEA61}"/>
              </a:ext>
            </a:extLst>
          </p:cNvPr>
          <p:cNvPicPr>
            <a:picLocks noChangeAspect="1"/>
          </p:cNvPicPr>
          <p:nvPr/>
        </p:nvPicPr>
        <p:blipFill>
          <a:blip r:embed="rId6"/>
          <a:stretch>
            <a:fillRect/>
          </a:stretch>
        </p:blipFill>
        <p:spPr>
          <a:xfrm>
            <a:off x="264318" y="4367212"/>
            <a:ext cx="1971675" cy="1409700"/>
          </a:xfrm>
          <a:prstGeom prst="rect">
            <a:avLst/>
          </a:prstGeom>
        </p:spPr>
      </p:pic>
    </p:spTree>
    <p:extLst>
      <p:ext uri="{BB962C8B-B14F-4D97-AF65-F5344CB8AC3E}">
        <p14:creationId xmlns:p14="http://schemas.microsoft.com/office/powerpoint/2010/main" val="182548971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861799"/>
        </a:solidFill>
        <a:effectLst/>
      </p:bgPr>
    </p:bg>
    <p:spTree>
      <p:nvGrpSpPr>
        <p:cNvPr id="1" name=""/>
        <p:cNvGrpSpPr/>
        <p:nvPr/>
      </p:nvGrpSpPr>
      <p:grpSpPr>
        <a:xfrm>
          <a:off x="0" y="0"/>
          <a:ext cx="0" cy="0"/>
          <a:chOff x="0" y="0"/>
          <a:chExt cx="0" cy="0"/>
        </a:xfrm>
      </p:grpSpPr>
      <p:sp>
        <p:nvSpPr>
          <p:cNvPr id="22" name="Hexagon 21">
            <a:extLst>
              <a:ext uri="{FF2B5EF4-FFF2-40B4-BE49-F238E27FC236}">
                <a16:creationId xmlns:a16="http://schemas.microsoft.com/office/drawing/2014/main" id="{457507DB-C019-E700-EBD6-3F40433A78C3}"/>
              </a:ext>
            </a:extLst>
          </p:cNvPr>
          <p:cNvSpPr/>
          <p:nvPr/>
        </p:nvSpPr>
        <p:spPr>
          <a:xfrm>
            <a:off x="2279684" y="169817"/>
            <a:ext cx="3679531" cy="3104747"/>
          </a:xfrm>
          <a:prstGeom prst="hexagon">
            <a:avLst/>
          </a:prstGeom>
          <a:solidFill>
            <a:schemeClr val="bg1"/>
          </a:solidFill>
          <a:ln w="57150">
            <a:solidFill>
              <a:srgbClr val="00FFF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ln w="57150">
                <a:solidFill>
                  <a:schemeClr val="tx1"/>
                </a:solidFill>
              </a:ln>
            </a:endParaRPr>
          </a:p>
        </p:txBody>
      </p:sp>
      <p:sp>
        <p:nvSpPr>
          <p:cNvPr id="49" name="Hexagon 48">
            <a:extLst>
              <a:ext uri="{FF2B5EF4-FFF2-40B4-BE49-F238E27FC236}">
                <a16:creationId xmlns:a16="http://schemas.microsoft.com/office/drawing/2014/main" id="{58B7F445-3BC4-7CFB-115B-2BF0DF8F049E}"/>
              </a:ext>
            </a:extLst>
          </p:cNvPr>
          <p:cNvSpPr/>
          <p:nvPr/>
        </p:nvSpPr>
        <p:spPr>
          <a:xfrm>
            <a:off x="2279684" y="3513651"/>
            <a:ext cx="3679531" cy="3104747"/>
          </a:xfrm>
          <a:prstGeom prst="hexagon">
            <a:avLst/>
          </a:prstGeom>
          <a:solidFill>
            <a:schemeClr val="bg1"/>
          </a:solidFill>
          <a:ln w="57150">
            <a:solidFill>
              <a:srgbClr val="99CC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ln w="57150">
                <a:solidFill>
                  <a:schemeClr val="tx1"/>
                </a:solidFill>
              </a:ln>
            </a:endParaRPr>
          </a:p>
        </p:txBody>
      </p:sp>
      <p:sp>
        <p:nvSpPr>
          <p:cNvPr id="50" name="Hexagon 49">
            <a:extLst>
              <a:ext uri="{FF2B5EF4-FFF2-40B4-BE49-F238E27FC236}">
                <a16:creationId xmlns:a16="http://schemas.microsoft.com/office/drawing/2014/main" id="{89D44F6D-821B-C900-CF04-341CA7C31FC2}"/>
              </a:ext>
            </a:extLst>
          </p:cNvPr>
          <p:cNvSpPr/>
          <p:nvPr/>
        </p:nvSpPr>
        <p:spPr>
          <a:xfrm>
            <a:off x="8598732" y="3429000"/>
            <a:ext cx="3679531" cy="3104747"/>
          </a:xfrm>
          <a:prstGeom prst="hexagon">
            <a:avLst/>
          </a:prstGeom>
          <a:solidFill>
            <a:schemeClr val="bg1"/>
          </a:solidFill>
          <a:ln w="57150">
            <a:solidFill>
              <a:srgbClr val="DDDDDD"/>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ln w="57150">
                <a:solidFill>
                  <a:schemeClr val="tx1"/>
                </a:solidFill>
              </a:ln>
            </a:endParaRPr>
          </a:p>
        </p:txBody>
      </p:sp>
      <p:sp>
        <p:nvSpPr>
          <p:cNvPr id="51" name="Hexagon 50">
            <a:extLst>
              <a:ext uri="{FF2B5EF4-FFF2-40B4-BE49-F238E27FC236}">
                <a16:creationId xmlns:a16="http://schemas.microsoft.com/office/drawing/2014/main" id="{EAAC5744-441F-DF1D-FC69-4FF0A97E44A6}"/>
              </a:ext>
            </a:extLst>
          </p:cNvPr>
          <p:cNvSpPr/>
          <p:nvPr/>
        </p:nvSpPr>
        <p:spPr>
          <a:xfrm>
            <a:off x="5376529" y="1841734"/>
            <a:ext cx="3679531" cy="3104747"/>
          </a:xfrm>
          <a:prstGeom prst="hexagon">
            <a:avLst/>
          </a:prstGeom>
          <a:solidFill>
            <a:schemeClr val="bg1"/>
          </a:solidFill>
          <a:ln w="57150">
            <a:solidFill>
              <a:srgbClr val="FF99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ln w="57150">
                <a:solidFill>
                  <a:schemeClr val="tx1"/>
                </a:solidFill>
              </a:ln>
            </a:endParaRPr>
          </a:p>
        </p:txBody>
      </p:sp>
      <p:sp>
        <p:nvSpPr>
          <p:cNvPr id="52" name="Hexagon 51">
            <a:extLst>
              <a:ext uri="{FF2B5EF4-FFF2-40B4-BE49-F238E27FC236}">
                <a16:creationId xmlns:a16="http://schemas.microsoft.com/office/drawing/2014/main" id="{8B29177F-43F3-64AE-81B3-AB35F08F5138}"/>
              </a:ext>
            </a:extLst>
          </p:cNvPr>
          <p:cNvSpPr/>
          <p:nvPr/>
        </p:nvSpPr>
        <p:spPr>
          <a:xfrm>
            <a:off x="8407915" y="169817"/>
            <a:ext cx="3679531" cy="3104747"/>
          </a:xfrm>
          <a:prstGeom prst="hexagon">
            <a:avLst/>
          </a:prstGeom>
          <a:solidFill>
            <a:schemeClr val="bg1"/>
          </a:solidFill>
          <a:ln w="57150">
            <a:solidFill>
              <a:srgbClr val="66FF33"/>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ln w="57150">
                <a:solidFill>
                  <a:schemeClr val="tx1"/>
                </a:solidFill>
              </a:ln>
            </a:endParaRPr>
          </a:p>
        </p:txBody>
      </p:sp>
      <p:sp>
        <p:nvSpPr>
          <p:cNvPr id="9" name="Arrow: Pentagon 8">
            <a:extLst>
              <a:ext uri="{FF2B5EF4-FFF2-40B4-BE49-F238E27FC236}">
                <a16:creationId xmlns:a16="http://schemas.microsoft.com/office/drawing/2014/main" id="{CA9352DB-0976-E4DA-6334-48CD5A47A0BA}"/>
              </a:ext>
            </a:extLst>
          </p:cNvPr>
          <p:cNvSpPr/>
          <p:nvPr/>
        </p:nvSpPr>
        <p:spPr>
          <a:xfrm>
            <a:off x="172560" y="1655542"/>
            <a:ext cx="2692247" cy="3477131"/>
          </a:xfrm>
          <a:prstGeom prst="homePlate">
            <a:avLst>
              <a:gd name="adj" fmla="val 31833"/>
            </a:avLst>
          </a:prstGeom>
          <a:solidFill>
            <a:schemeClr val="bg1"/>
          </a:solidFill>
          <a:ln w="762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a:extLst>
              <a:ext uri="{FF2B5EF4-FFF2-40B4-BE49-F238E27FC236}">
                <a16:creationId xmlns:a16="http://schemas.microsoft.com/office/drawing/2014/main" id="{B8FA48C6-A5B9-6AA4-0B29-60CE70908F0A}"/>
              </a:ext>
            </a:extLst>
          </p:cNvPr>
          <p:cNvSpPr txBox="1"/>
          <p:nvPr/>
        </p:nvSpPr>
        <p:spPr>
          <a:xfrm>
            <a:off x="2499404" y="512772"/>
            <a:ext cx="3401186" cy="3293209"/>
          </a:xfrm>
          <a:prstGeom prst="rect">
            <a:avLst/>
          </a:prstGeom>
          <a:noFill/>
        </p:spPr>
        <p:txBody>
          <a:bodyPr wrap="square" lIns="91440" tIns="45720" rIns="91440" bIns="45720" rtlCol="0" anchor="t">
            <a:spAutoFit/>
          </a:bodyPr>
          <a:lstStyle/>
          <a:p>
            <a:pPr algn="ctr"/>
            <a:r>
              <a:rPr lang="en-GB" b="1" dirty="0"/>
              <a:t>PE</a:t>
            </a:r>
          </a:p>
          <a:p>
            <a:pPr algn="ctr"/>
            <a:endParaRPr lang="en-GB" b="1" dirty="0">
              <a:ea typeface="Calibri"/>
              <a:cs typeface="Calibri"/>
            </a:endParaRPr>
          </a:p>
          <a:p>
            <a:pPr algn="ctr"/>
            <a:r>
              <a:rPr lang="en-GB" b="1" dirty="0">
                <a:ea typeface="+mn-lt"/>
                <a:cs typeface="+mn-lt"/>
              </a:rPr>
              <a:t>The children will be practicing Rolling a ball and completing Baseline assessments of the fundamental skills.</a:t>
            </a:r>
          </a:p>
          <a:p>
            <a:pPr algn="ctr"/>
            <a:endParaRPr lang="en-GB" b="1" dirty="0">
              <a:ea typeface="Calibri"/>
              <a:cs typeface="Calibri"/>
            </a:endParaRPr>
          </a:p>
          <a:p>
            <a:pPr algn="ctr"/>
            <a:endParaRPr lang="en-GB" b="1" dirty="0">
              <a:ea typeface="Calibri"/>
              <a:cs typeface="Calibri"/>
            </a:endParaRPr>
          </a:p>
          <a:p>
            <a:pPr algn="ctr"/>
            <a:endParaRPr lang="en-GB" b="1" dirty="0">
              <a:ea typeface="Calibri"/>
              <a:cs typeface="Calibri"/>
            </a:endParaRPr>
          </a:p>
          <a:p>
            <a:pPr algn="ctr"/>
            <a:endParaRPr lang="en-GB" b="1" dirty="0">
              <a:ea typeface="Calibri"/>
              <a:cs typeface="Calibri"/>
            </a:endParaRPr>
          </a:p>
          <a:p>
            <a:pPr algn="ctr"/>
            <a:endParaRPr lang="en-GB" b="1" dirty="0">
              <a:ea typeface="Calibri"/>
              <a:cs typeface="Calibri"/>
            </a:endParaRPr>
          </a:p>
          <a:p>
            <a:pPr algn="ctr"/>
            <a:endParaRPr lang="en-GB" sz="1000" dirty="0">
              <a:ea typeface="Calibri" panose="020F0502020204030204"/>
              <a:cs typeface="Calibri" panose="020F0502020204030204"/>
            </a:endParaRPr>
          </a:p>
        </p:txBody>
      </p:sp>
      <p:sp>
        <p:nvSpPr>
          <p:cNvPr id="11" name="TextBox 10">
            <a:extLst>
              <a:ext uri="{FF2B5EF4-FFF2-40B4-BE49-F238E27FC236}">
                <a16:creationId xmlns:a16="http://schemas.microsoft.com/office/drawing/2014/main" id="{6FBFFE20-C665-1253-50E5-A9711DA49A5F}"/>
              </a:ext>
            </a:extLst>
          </p:cNvPr>
          <p:cNvSpPr txBox="1"/>
          <p:nvPr/>
        </p:nvSpPr>
        <p:spPr>
          <a:xfrm>
            <a:off x="2559686" y="3824161"/>
            <a:ext cx="3113639" cy="2893100"/>
          </a:xfrm>
          <a:prstGeom prst="rect">
            <a:avLst/>
          </a:prstGeom>
          <a:noFill/>
        </p:spPr>
        <p:txBody>
          <a:bodyPr wrap="square" lIns="91440" tIns="45720" rIns="91440" bIns="45720" rtlCol="0" anchor="t">
            <a:spAutoFit/>
          </a:bodyPr>
          <a:lstStyle/>
          <a:p>
            <a:pPr algn="ctr"/>
            <a:r>
              <a:rPr lang="en-GB" b="1" dirty="0"/>
              <a:t>RE</a:t>
            </a:r>
          </a:p>
          <a:p>
            <a:pPr algn="ctr"/>
            <a:r>
              <a:rPr lang="en-US" sz="1400" b="1" dirty="0">
                <a:ea typeface="Calibri"/>
                <a:cs typeface="Calibri"/>
              </a:rPr>
              <a:t>Why do Christians say that God is a ‘Father’?</a:t>
            </a:r>
          </a:p>
          <a:p>
            <a:pPr algn="ctr"/>
            <a:endParaRPr lang="en-US" sz="1400" b="1" dirty="0">
              <a:ea typeface="Calibri"/>
              <a:cs typeface="Calibri"/>
            </a:endParaRPr>
          </a:p>
          <a:p>
            <a:pPr algn="ctr"/>
            <a:r>
              <a:rPr lang="en-US" sz="1400" b="1" dirty="0">
                <a:ea typeface="Calibri"/>
                <a:cs typeface="Calibri"/>
              </a:rPr>
              <a:t>In RE children will learn about the importance of God to Christians.  They will look at the different symbols in Christianity and the  meaning of them  The children  will listen  to different stories from the bible  to understand that Christians believe in God the Father</a:t>
            </a:r>
            <a:r>
              <a:rPr lang="en-US" sz="1100" dirty="0">
                <a:ea typeface="Calibri" panose="020F0502020204030204"/>
                <a:cs typeface="Calibri" panose="020F0502020204030204"/>
              </a:rPr>
              <a:t>.</a:t>
            </a:r>
          </a:p>
          <a:p>
            <a:pPr algn="ctr"/>
            <a:endParaRPr lang="en-GB" sz="1000" dirty="0">
              <a:ea typeface="Calibri" panose="020F0502020204030204"/>
              <a:cs typeface="Calibri" panose="020F0502020204030204"/>
            </a:endParaRPr>
          </a:p>
        </p:txBody>
      </p:sp>
      <p:sp>
        <p:nvSpPr>
          <p:cNvPr id="12" name="TextBox 11">
            <a:extLst>
              <a:ext uri="{FF2B5EF4-FFF2-40B4-BE49-F238E27FC236}">
                <a16:creationId xmlns:a16="http://schemas.microsoft.com/office/drawing/2014/main" id="{30EA66C6-3E97-AD61-0B42-C218E3C19516}"/>
              </a:ext>
            </a:extLst>
          </p:cNvPr>
          <p:cNvSpPr txBox="1"/>
          <p:nvPr/>
        </p:nvSpPr>
        <p:spPr>
          <a:xfrm>
            <a:off x="5713389" y="1984998"/>
            <a:ext cx="3015566" cy="2677656"/>
          </a:xfrm>
          <a:prstGeom prst="rect">
            <a:avLst/>
          </a:prstGeom>
          <a:noFill/>
        </p:spPr>
        <p:txBody>
          <a:bodyPr wrap="square" lIns="91440" tIns="45720" rIns="91440" bIns="45720" rtlCol="0" anchor="t">
            <a:spAutoFit/>
          </a:bodyPr>
          <a:lstStyle/>
          <a:p>
            <a:pPr algn="ctr"/>
            <a:r>
              <a:rPr lang="en-GB" b="1" dirty="0"/>
              <a:t>Computing</a:t>
            </a:r>
          </a:p>
          <a:p>
            <a:pPr algn="ctr"/>
            <a:endParaRPr lang="en-GB" b="1" dirty="0">
              <a:ea typeface="Calibri"/>
              <a:cs typeface="Calibri"/>
            </a:endParaRPr>
          </a:p>
          <a:p>
            <a:pPr algn="ctr"/>
            <a:r>
              <a:rPr lang="en-GB" sz="2000" b="1" dirty="0">
                <a:ea typeface="Calibri" panose="020F0502020204030204"/>
                <a:cs typeface="Calibri" panose="020F0502020204030204"/>
              </a:rPr>
              <a:t>Information Technology</a:t>
            </a:r>
          </a:p>
          <a:p>
            <a:pPr algn="ctr"/>
            <a:endParaRPr lang="en-GB" sz="1600" dirty="0">
              <a:ea typeface="Calibri" panose="020F0502020204030204"/>
              <a:cs typeface="Calibri" panose="020F0502020204030204"/>
            </a:endParaRPr>
          </a:p>
          <a:p>
            <a:pPr algn="ctr"/>
            <a:r>
              <a:rPr lang="en-GB" sz="1600" b="1" dirty="0">
                <a:ea typeface="Calibri" panose="020F0502020204030204"/>
                <a:cs typeface="Calibri" panose="020F0502020204030204"/>
              </a:rPr>
              <a:t>In this unit the children will be looking  at the Technology around us and how we use it.  They will be using laptops to develop their mouse and keyboard skills.</a:t>
            </a:r>
          </a:p>
        </p:txBody>
      </p:sp>
      <p:sp>
        <p:nvSpPr>
          <p:cNvPr id="13" name="TextBox 12">
            <a:extLst>
              <a:ext uri="{FF2B5EF4-FFF2-40B4-BE49-F238E27FC236}">
                <a16:creationId xmlns:a16="http://schemas.microsoft.com/office/drawing/2014/main" id="{BE88261D-31AD-88BC-F17B-6E88A4952F4C}"/>
              </a:ext>
            </a:extLst>
          </p:cNvPr>
          <p:cNvSpPr txBox="1"/>
          <p:nvPr/>
        </p:nvSpPr>
        <p:spPr>
          <a:xfrm>
            <a:off x="8951307" y="239602"/>
            <a:ext cx="2590491" cy="2585323"/>
          </a:xfrm>
          <a:prstGeom prst="rect">
            <a:avLst/>
          </a:prstGeom>
          <a:noFill/>
        </p:spPr>
        <p:txBody>
          <a:bodyPr wrap="square" lIns="91440" tIns="45720" rIns="91440" bIns="45720" rtlCol="0" anchor="t">
            <a:spAutoFit/>
          </a:bodyPr>
          <a:lstStyle/>
          <a:p>
            <a:pPr algn="ctr"/>
            <a:r>
              <a:rPr lang="en-GB" b="1" dirty="0"/>
              <a:t>Music</a:t>
            </a:r>
          </a:p>
          <a:p>
            <a:pPr algn="ctr"/>
            <a:endParaRPr lang="en-GB" sz="1200" b="1" dirty="0">
              <a:ea typeface="+mn-lt"/>
              <a:cs typeface="+mn-lt"/>
            </a:endParaRPr>
          </a:p>
          <a:p>
            <a:pPr algn="ctr"/>
            <a:r>
              <a:rPr lang="en-GB" sz="1200" b="1" dirty="0">
                <a:ea typeface="+mn-lt"/>
                <a:cs typeface="+mn-lt"/>
              </a:rPr>
              <a:t>In this unit of work the children will listen and appraise a variety of Hip Hop and reggae songs. All the learning in the first unit will focus around the song ‘Hey You!’. Children will sing songs and use the tune ‘Hey You!’ to improvise and compose their own versions. They will also learn the songs ‘Rhythm in the way we walk’ and ‘The Banana Rap’ and learn about pitch.</a:t>
            </a:r>
            <a:endParaRPr lang="en-GB" sz="1400" b="1">
              <a:ea typeface="Calibri" panose="020F0502020204030204"/>
              <a:cs typeface="Calibri" panose="020F0502020204030204"/>
            </a:endParaRPr>
          </a:p>
        </p:txBody>
      </p:sp>
      <p:sp>
        <p:nvSpPr>
          <p:cNvPr id="14" name="TextBox 13">
            <a:extLst>
              <a:ext uri="{FF2B5EF4-FFF2-40B4-BE49-F238E27FC236}">
                <a16:creationId xmlns:a16="http://schemas.microsoft.com/office/drawing/2014/main" id="{421AE65B-93C3-B642-4819-2463E1994B8D}"/>
              </a:ext>
            </a:extLst>
          </p:cNvPr>
          <p:cNvSpPr txBox="1"/>
          <p:nvPr/>
        </p:nvSpPr>
        <p:spPr>
          <a:xfrm>
            <a:off x="8827444" y="3427388"/>
            <a:ext cx="3214281" cy="2462213"/>
          </a:xfrm>
          <a:prstGeom prst="rect">
            <a:avLst/>
          </a:prstGeom>
          <a:noFill/>
        </p:spPr>
        <p:txBody>
          <a:bodyPr wrap="square" lIns="91440" tIns="45720" rIns="91440" bIns="45720" rtlCol="0" anchor="t">
            <a:spAutoFit/>
          </a:bodyPr>
          <a:lstStyle/>
          <a:p>
            <a:pPr algn="ctr"/>
            <a:r>
              <a:rPr lang="en-GB" b="1" dirty="0"/>
              <a:t>PSHE</a:t>
            </a:r>
          </a:p>
          <a:p>
            <a:pPr algn="ctr"/>
            <a:endParaRPr lang="en-GB" b="1" dirty="0">
              <a:ea typeface="Calibri"/>
              <a:cs typeface="Calibri"/>
            </a:endParaRPr>
          </a:p>
          <a:p>
            <a:pPr algn="ctr"/>
            <a:r>
              <a:rPr lang="en-GB" b="1" dirty="0">
                <a:ea typeface="Calibri"/>
                <a:cs typeface="Calibri"/>
              </a:rPr>
              <a:t>BEING ME IN MY WORLD.</a:t>
            </a:r>
          </a:p>
          <a:p>
            <a:pPr algn="ctr"/>
            <a:r>
              <a:rPr lang="en-GB" b="1" dirty="0">
                <a:ea typeface="Calibri"/>
                <a:cs typeface="Calibri"/>
              </a:rPr>
              <a:t>Children will learn about being happy and safe in school.  They will be able to say how they  help keep our classroom a safe place to be. </a:t>
            </a:r>
          </a:p>
          <a:p>
            <a:pPr algn="ctr"/>
            <a:endParaRPr lang="en-GB" sz="1000" dirty="0">
              <a:ea typeface="Calibri" panose="020F0502020204030204"/>
              <a:cs typeface="Calibri" panose="020F0502020204030204"/>
            </a:endParaRPr>
          </a:p>
        </p:txBody>
      </p:sp>
      <p:sp>
        <p:nvSpPr>
          <p:cNvPr id="15" name="TextBox 14">
            <a:extLst>
              <a:ext uri="{FF2B5EF4-FFF2-40B4-BE49-F238E27FC236}">
                <a16:creationId xmlns:a16="http://schemas.microsoft.com/office/drawing/2014/main" id="{AE5182CB-A89C-6468-90D7-6BC550712890}"/>
              </a:ext>
            </a:extLst>
          </p:cNvPr>
          <p:cNvSpPr txBox="1"/>
          <p:nvPr/>
        </p:nvSpPr>
        <p:spPr>
          <a:xfrm>
            <a:off x="0" y="1722190"/>
            <a:ext cx="1834055" cy="523220"/>
          </a:xfrm>
          <a:prstGeom prst="rect">
            <a:avLst/>
          </a:prstGeom>
          <a:noFill/>
        </p:spPr>
        <p:txBody>
          <a:bodyPr wrap="square" rtlCol="0">
            <a:spAutoFit/>
          </a:bodyPr>
          <a:lstStyle/>
          <a:p>
            <a:pPr algn="ctr"/>
            <a:r>
              <a:rPr lang="en-GB" b="1" dirty="0"/>
              <a:t>Key Texts</a:t>
            </a:r>
          </a:p>
          <a:p>
            <a:pPr algn="ctr"/>
            <a:endParaRPr lang="en-GB" sz="1000" dirty="0"/>
          </a:p>
        </p:txBody>
      </p:sp>
      <p:pic>
        <p:nvPicPr>
          <p:cNvPr id="17" name="Picture 12" descr="Christian Symbol Cross - ClipArt Best">
            <a:extLst>
              <a:ext uri="{FF2B5EF4-FFF2-40B4-BE49-F238E27FC236}">
                <a16:creationId xmlns:a16="http://schemas.microsoft.com/office/drawing/2014/main" id="{681EC859-9117-DFFD-8375-4F6AC7CE547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46660" y="4950114"/>
            <a:ext cx="897159" cy="1296230"/>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descr="PSHE – Jigsaw | Howden Junior School">
            <a:extLst>
              <a:ext uri="{FF2B5EF4-FFF2-40B4-BE49-F238E27FC236}">
                <a16:creationId xmlns:a16="http://schemas.microsoft.com/office/drawing/2014/main" id="{7C8C1081-B0FC-35EB-6B0E-5A0E20612A5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179933" y="5676081"/>
            <a:ext cx="654665" cy="750069"/>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18">
            <a:extLst>
              <a:ext uri="{FF2B5EF4-FFF2-40B4-BE49-F238E27FC236}">
                <a16:creationId xmlns:a16="http://schemas.microsoft.com/office/drawing/2014/main" id="{E686B97D-B843-8F7E-4191-CCDD0C5D8AF8}"/>
              </a:ext>
            </a:extLst>
          </p:cNvPr>
          <p:cNvPicPr>
            <a:picLocks noChangeAspect="1"/>
          </p:cNvPicPr>
          <p:nvPr/>
        </p:nvPicPr>
        <p:blipFill rotWithShape="1">
          <a:blip r:embed="rId4"/>
          <a:srcRect l="33390" t="28605" r="47606" b="51026"/>
          <a:stretch/>
        </p:blipFill>
        <p:spPr>
          <a:xfrm>
            <a:off x="10793690" y="2530080"/>
            <a:ext cx="1168078" cy="818795"/>
          </a:xfrm>
          <a:prstGeom prst="rect">
            <a:avLst/>
          </a:prstGeom>
        </p:spPr>
      </p:pic>
      <p:sp>
        <p:nvSpPr>
          <p:cNvPr id="24" name="Star: 7 Points 23">
            <a:extLst>
              <a:ext uri="{FF2B5EF4-FFF2-40B4-BE49-F238E27FC236}">
                <a16:creationId xmlns:a16="http://schemas.microsoft.com/office/drawing/2014/main" id="{19D0E9A0-67C8-EA1E-05A5-89AC97EC2C2B}"/>
              </a:ext>
            </a:extLst>
          </p:cNvPr>
          <p:cNvSpPr/>
          <p:nvPr/>
        </p:nvSpPr>
        <p:spPr>
          <a:xfrm>
            <a:off x="5805800" y="61693"/>
            <a:ext cx="2755530" cy="1623503"/>
          </a:xfrm>
          <a:prstGeom prst="star7">
            <a:avLst>
              <a:gd name="adj" fmla="val 39317"/>
              <a:gd name="hf" fmla="val 102572"/>
              <a:gd name="vf" fmla="val 105210"/>
            </a:avLst>
          </a:prstGeom>
          <a:solidFill>
            <a:srgbClr val="FFFF00"/>
          </a:solidFill>
          <a:ln w="38100">
            <a:solidFill>
              <a:schemeClr val="bg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5" name="TextBox 24">
            <a:extLst>
              <a:ext uri="{FF2B5EF4-FFF2-40B4-BE49-F238E27FC236}">
                <a16:creationId xmlns:a16="http://schemas.microsoft.com/office/drawing/2014/main" id="{B3619AA8-3A86-C811-26AC-4DA02A832901}"/>
              </a:ext>
            </a:extLst>
          </p:cNvPr>
          <p:cNvSpPr txBox="1"/>
          <p:nvPr/>
        </p:nvSpPr>
        <p:spPr>
          <a:xfrm>
            <a:off x="5946163" y="335360"/>
            <a:ext cx="2466658" cy="1384995"/>
          </a:xfrm>
          <a:prstGeom prst="rect">
            <a:avLst/>
          </a:prstGeom>
          <a:noFill/>
        </p:spPr>
        <p:txBody>
          <a:bodyPr wrap="square" lIns="91440" tIns="45720" rIns="91440" bIns="45720" rtlCol="0" anchor="t">
            <a:spAutoFit/>
          </a:bodyPr>
          <a:lstStyle/>
          <a:p>
            <a:pPr algn="ctr"/>
            <a:r>
              <a:rPr lang="en-GB" b="1" dirty="0"/>
              <a:t>ENRICHMENT</a:t>
            </a:r>
          </a:p>
          <a:p>
            <a:pPr algn="ctr"/>
            <a:r>
              <a:rPr lang="en-GB" sz="1400" b="1" dirty="0">
                <a:cs typeface="Calibri"/>
              </a:rPr>
              <a:t>We  will go on a senses walk  and have a practical senses afternoon discovering </a:t>
            </a:r>
            <a:r>
              <a:rPr lang="en-GB" sz="1400" b="1">
                <a:cs typeface="Calibri"/>
              </a:rPr>
              <a:t>our senses.</a:t>
            </a:r>
          </a:p>
          <a:p>
            <a:pPr algn="ctr"/>
            <a:endParaRPr lang="en-GB" sz="1000" dirty="0">
              <a:cs typeface="Calibri" panose="020F0502020204030204"/>
            </a:endParaRPr>
          </a:p>
        </p:txBody>
      </p:sp>
      <p:pic>
        <p:nvPicPr>
          <p:cNvPr id="2052" name="Picture 4" descr="Phonics - Tangmere Primary Academy">
            <a:extLst>
              <a:ext uri="{FF2B5EF4-FFF2-40B4-BE49-F238E27FC236}">
                <a16:creationId xmlns:a16="http://schemas.microsoft.com/office/drawing/2014/main" id="{6B5F7C8B-F5E0-E5F1-B7D9-1F1779997FA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037537" y="5382031"/>
            <a:ext cx="2396608" cy="744679"/>
          </a:xfrm>
          <a:prstGeom prst="rect">
            <a:avLst/>
          </a:prstGeom>
          <a:noFill/>
          <a:extLst>
            <a:ext uri="{909E8E84-426E-40DD-AFC4-6F175D3DCCD1}">
              <a14:hiddenFill xmlns:a14="http://schemas.microsoft.com/office/drawing/2010/main">
                <a:solidFill>
                  <a:srgbClr val="FFFFFF"/>
                </a:solidFill>
              </a14:hiddenFill>
            </a:ext>
          </a:extLst>
        </p:spPr>
      </p:pic>
      <p:sp>
        <p:nvSpPr>
          <p:cNvPr id="26" name="TextBox 25">
            <a:extLst>
              <a:ext uri="{FF2B5EF4-FFF2-40B4-BE49-F238E27FC236}">
                <a16:creationId xmlns:a16="http://schemas.microsoft.com/office/drawing/2014/main" id="{858CBD3B-BE52-F924-F9EE-3CDFD4622A69}"/>
              </a:ext>
            </a:extLst>
          </p:cNvPr>
          <p:cNvSpPr txBox="1"/>
          <p:nvPr/>
        </p:nvSpPr>
        <p:spPr>
          <a:xfrm>
            <a:off x="6037537" y="6238473"/>
            <a:ext cx="2396608" cy="369332"/>
          </a:xfrm>
          <a:prstGeom prst="rect">
            <a:avLst/>
          </a:prstGeom>
          <a:solidFill>
            <a:schemeClr val="bg1"/>
          </a:solidFill>
        </p:spPr>
        <p:txBody>
          <a:bodyPr wrap="square" rtlCol="0">
            <a:spAutoFit/>
          </a:bodyPr>
          <a:lstStyle/>
          <a:p>
            <a:pPr algn="ctr"/>
            <a:r>
              <a:rPr lang="en-GB" b="1" dirty="0"/>
              <a:t>Daily RWI Phonics</a:t>
            </a:r>
          </a:p>
        </p:txBody>
      </p:sp>
      <p:pic>
        <p:nvPicPr>
          <p:cNvPr id="2" name="Picture 1" descr="Axel Scheffler's Fairy Tales: The Three Little Pigs and the ...">
            <a:extLst>
              <a:ext uri="{FF2B5EF4-FFF2-40B4-BE49-F238E27FC236}">
                <a16:creationId xmlns:a16="http://schemas.microsoft.com/office/drawing/2014/main" id="{248C99CB-53B8-5B09-2B18-665687675543}"/>
              </a:ext>
            </a:extLst>
          </p:cNvPr>
          <p:cNvPicPr>
            <a:picLocks noChangeAspect="1"/>
          </p:cNvPicPr>
          <p:nvPr/>
        </p:nvPicPr>
        <p:blipFill>
          <a:blip r:embed="rId6"/>
          <a:stretch>
            <a:fillRect/>
          </a:stretch>
        </p:blipFill>
        <p:spPr>
          <a:xfrm>
            <a:off x="300037" y="2640806"/>
            <a:ext cx="1971675" cy="1409700"/>
          </a:xfrm>
          <a:prstGeom prst="rect">
            <a:avLst/>
          </a:prstGeom>
        </p:spPr>
      </p:pic>
    </p:spTree>
    <p:extLst>
      <p:ext uri="{BB962C8B-B14F-4D97-AF65-F5344CB8AC3E}">
        <p14:creationId xmlns:p14="http://schemas.microsoft.com/office/powerpoint/2010/main" val="238006939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20</Words>
  <Application>Microsoft Office PowerPoint</Application>
  <PresentationFormat>Widescreen</PresentationFormat>
  <Paragraphs>16</Paragraphs>
  <Slides>2</Slides>
  <Notes>0</Notes>
  <HiddenSlides>0</HiddenSlides>
  <MMClips>0</MMClips>
  <ScaleCrop>false</ScaleCrop>
  <HeadingPairs>
    <vt:vector size="4" baseType="variant">
      <vt:variant>
        <vt:lpstr>Theme</vt:lpstr>
      </vt:variant>
      <vt:variant>
        <vt:i4>1</vt:i4>
      </vt:variant>
      <vt:variant>
        <vt:lpstr>Slide Titles</vt:lpstr>
      </vt:variant>
      <vt:variant>
        <vt:i4>2</vt:i4>
      </vt:variant>
    </vt:vector>
  </HeadingPairs>
  <TitlesOfParts>
    <vt:vector size="3" baseType="lpstr">
      <vt:lpstr>Office Theme</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James Cooper</dc:creator>
  <cp:lastModifiedBy>James Cooper</cp:lastModifiedBy>
  <cp:revision>263</cp:revision>
  <dcterms:created xsi:type="dcterms:W3CDTF">2023-10-01T20:00:25Z</dcterms:created>
  <dcterms:modified xsi:type="dcterms:W3CDTF">2026-09-05T07:33:49Z</dcterms:modified>
</cp:coreProperties>
</file>