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DDDDDD"/>
    <a:srgbClr val="FF9900"/>
    <a:srgbClr val="99CC00"/>
    <a:srgbClr val="00FFFF"/>
    <a:srgbClr val="FF99FF"/>
    <a:srgbClr val="861799"/>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5" d="100"/>
          <a:sy n="85" d="100"/>
        </p:scale>
        <p:origin x="49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Cooper" userId="S::jcooper@barden.lancs.sch.uk::4ea8b447-7c8f-4a89-94ff-dfc884e74aed" providerId="AD" clId="Web-{BDA80CBC-D641-C9D2-398A-100D13557995}"/>
    <pc:docChg chg="modSld">
      <pc:chgData name="James Cooper" userId="S::jcooper@barden.lancs.sch.uk::4ea8b447-7c8f-4a89-94ff-dfc884e74aed" providerId="AD" clId="Web-{BDA80CBC-D641-C9D2-398A-100D13557995}" dt="2023-10-16T20:39:10.657" v="78" actId="1076"/>
      <pc:docMkLst>
        <pc:docMk/>
      </pc:docMkLst>
      <pc:sldChg chg="addSp modSp">
        <pc:chgData name="James Cooper" userId="S::jcooper@barden.lancs.sch.uk::4ea8b447-7c8f-4a89-94ff-dfc884e74aed" providerId="AD" clId="Web-{BDA80CBC-D641-C9D2-398A-100D13557995}" dt="2023-10-16T20:39:10.657" v="78" actId="1076"/>
        <pc:sldMkLst>
          <pc:docMk/>
          <pc:sldMk cId="1825489716" sldId="256"/>
        </pc:sldMkLst>
        <pc:spChg chg="mod">
          <ac:chgData name="James Cooper" userId="S::jcooper@barden.lancs.sch.uk::4ea8b447-7c8f-4a89-94ff-dfc884e74aed" providerId="AD" clId="Web-{BDA80CBC-D641-C9D2-398A-100D13557995}" dt="2023-10-16T20:33:14.768" v="16" actId="1076"/>
          <ac:spMkLst>
            <pc:docMk/>
            <pc:sldMk cId="1825489716" sldId="256"/>
            <ac:spMk id="2" creationId="{C04FB7C1-1B28-490B-AAD5-F02BBB3A9AC0}"/>
          </ac:spMkLst>
        </pc:spChg>
        <pc:spChg chg="mod">
          <ac:chgData name="James Cooper" userId="S::jcooper@barden.lancs.sch.uk::4ea8b447-7c8f-4a89-94ff-dfc884e74aed" providerId="AD" clId="Web-{BDA80CBC-D641-C9D2-398A-100D13557995}" dt="2023-10-16T20:32:23.109" v="3" actId="1076"/>
          <ac:spMkLst>
            <pc:docMk/>
            <pc:sldMk cId="1825489716" sldId="256"/>
            <ac:spMk id="3" creationId="{205DA9B5-4446-8976-E2A6-0B40144B9F34}"/>
          </ac:spMkLst>
        </pc:spChg>
        <pc:spChg chg="mod">
          <ac:chgData name="James Cooper" userId="S::jcooper@barden.lancs.sch.uk::4ea8b447-7c8f-4a89-94ff-dfc884e74aed" providerId="AD" clId="Web-{BDA80CBC-D641-C9D2-398A-100D13557995}" dt="2023-10-16T20:32:54.017" v="11" actId="1076"/>
          <ac:spMkLst>
            <pc:docMk/>
            <pc:sldMk cId="1825489716" sldId="256"/>
            <ac:spMk id="4" creationId="{EF83FA24-DC51-30B8-40F1-93873BDF795A}"/>
          </ac:spMkLst>
        </pc:spChg>
        <pc:spChg chg="mod">
          <ac:chgData name="James Cooper" userId="S::jcooper@barden.lancs.sch.uk::4ea8b447-7c8f-4a89-94ff-dfc884e74aed" providerId="AD" clId="Web-{BDA80CBC-D641-C9D2-398A-100D13557995}" dt="2023-10-16T20:39:07.563" v="77" actId="20577"/>
          <ac:spMkLst>
            <pc:docMk/>
            <pc:sldMk cId="1825489716" sldId="256"/>
            <ac:spMk id="22" creationId="{457507DB-C019-E700-EBD6-3F40433A78C3}"/>
          </ac:spMkLst>
        </pc:spChg>
        <pc:spChg chg="mod">
          <ac:chgData name="James Cooper" userId="S::jcooper@barden.lancs.sch.uk::4ea8b447-7c8f-4a89-94ff-dfc884e74aed" providerId="AD" clId="Web-{BDA80CBC-D641-C9D2-398A-100D13557995}" dt="2023-10-16T20:32:48.313" v="10" actId="1076"/>
          <ac:spMkLst>
            <pc:docMk/>
            <pc:sldMk cId="1825489716" sldId="256"/>
            <ac:spMk id="50" creationId="{89D44F6D-821B-C900-CF04-341CA7C31FC2}"/>
          </ac:spMkLst>
        </pc:spChg>
        <pc:spChg chg="mod">
          <ac:chgData name="James Cooper" userId="S::jcooper@barden.lancs.sch.uk::4ea8b447-7c8f-4a89-94ff-dfc884e74aed" providerId="AD" clId="Web-{BDA80CBC-D641-C9D2-398A-100D13557995}" dt="2023-10-16T20:32:11.390" v="1" actId="20577"/>
          <ac:spMkLst>
            <pc:docMk/>
            <pc:sldMk cId="1825489716" sldId="256"/>
            <ac:spMk id="56" creationId="{2B48F191-0755-09A4-BC9F-B92DB72FD207}"/>
          </ac:spMkLst>
        </pc:spChg>
        <pc:spChg chg="mod">
          <ac:chgData name="James Cooper" userId="S::jcooper@barden.lancs.sch.uk::4ea8b447-7c8f-4a89-94ff-dfc884e74aed" providerId="AD" clId="Web-{BDA80CBC-D641-C9D2-398A-100D13557995}" dt="2023-10-16T20:32:58.267" v="12" actId="1076"/>
          <ac:spMkLst>
            <pc:docMk/>
            <pc:sldMk cId="1825489716" sldId="256"/>
            <ac:spMk id="58" creationId="{088A977B-7339-F271-9A98-1C44FF1EBF84}"/>
          </ac:spMkLst>
        </pc:spChg>
        <pc:picChg chg="mod">
          <ac:chgData name="James Cooper" userId="S::jcooper@barden.lancs.sch.uk::4ea8b447-7c8f-4a89-94ff-dfc884e74aed" providerId="AD" clId="Web-{BDA80CBC-D641-C9D2-398A-100D13557995}" dt="2023-10-16T20:35:22.491" v="29" actId="1076"/>
          <ac:picMkLst>
            <pc:docMk/>
            <pc:sldMk cId="1825489716" sldId="256"/>
            <ac:picMk id="5" creationId="{1128BFD6-0396-6ABD-B586-C6AD28C78CAC}"/>
          </ac:picMkLst>
        </pc:picChg>
        <pc:picChg chg="mod">
          <ac:chgData name="James Cooper" userId="S::jcooper@barden.lancs.sch.uk::4ea8b447-7c8f-4a89-94ff-dfc884e74aed" providerId="AD" clId="Web-{BDA80CBC-D641-C9D2-398A-100D13557995}" dt="2023-10-16T20:35:29.039" v="30" actId="1076"/>
          <ac:picMkLst>
            <pc:docMk/>
            <pc:sldMk cId="1825489716" sldId="256"/>
            <ac:picMk id="6" creationId="{A109F020-15F9-8692-DE86-1AB31AD51CCC}"/>
          </ac:picMkLst>
        </pc:picChg>
        <pc:picChg chg="add mod">
          <ac:chgData name="James Cooper" userId="S::jcooper@barden.lancs.sch.uk::4ea8b447-7c8f-4a89-94ff-dfc884e74aed" providerId="AD" clId="Web-{BDA80CBC-D641-C9D2-398A-100D13557995}" dt="2023-10-16T20:34:19.395" v="21" actId="1076"/>
          <ac:picMkLst>
            <pc:docMk/>
            <pc:sldMk cId="1825489716" sldId="256"/>
            <ac:picMk id="7" creationId="{C078A87A-BF08-96B8-1E82-C9340443975E}"/>
          </ac:picMkLst>
        </pc:picChg>
        <pc:picChg chg="add mod">
          <ac:chgData name="James Cooper" userId="S::jcooper@barden.lancs.sch.uk::4ea8b447-7c8f-4a89-94ff-dfc884e74aed" providerId="AD" clId="Web-{BDA80CBC-D641-C9D2-398A-100D13557995}" dt="2023-10-16T20:39:10.657" v="78" actId="1076"/>
          <ac:picMkLst>
            <pc:docMk/>
            <pc:sldMk cId="1825489716" sldId="256"/>
            <ac:picMk id="8" creationId="{1A4A229E-FF4B-E411-2F99-E98498B3DA79}"/>
          </ac:picMkLst>
        </pc:picChg>
      </pc:sldChg>
      <pc:sldChg chg="addSp delSp modSp">
        <pc:chgData name="James Cooper" userId="S::jcooper@barden.lancs.sch.uk::4ea8b447-7c8f-4a89-94ff-dfc884e74aed" providerId="AD" clId="Web-{BDA80CBC-D641-C9D2-398A-100D13557995}" dt="2023-10-16T20:38:53.281" v="76" actId="14100"/>
        <pc:sldMkLst>
          <pc:docMk/>
          <pc:sldMk cId="2380069392" sldId="258"/>
        </pc:sldMkLst>
        <pc:spChg chg="mod">
          <ac:chgData name="James Cooper" userId="S::jcooper@barden.lancs.sch.uk::4ea8b447-7c8f-4a89-94ff-dfc884e74aed" providerId="AD" clId="Web-{BDA80CBC-D641-C9D2-398A-100D13557995}" dt="2023-10-16T20:35:54.774" v="33" actId="1076"/>
          <ac:spMkLst>
            <pc:docMk/>
            <pc:sldMk cId="2380069392" sldId="258"/>
            <ac:spMk id="7" creationId="{4541A0F5-26C2-5F3E-387F-16F76CE7FE1E}"/>
          </ac:spMkLst>
        </pc:spChg>
        <pc:spChg chg="mod">
          <ac:chgData name="James Cooper" userId="S::jcooper@barden.lancs.sch.uk::4ea8b447-7c8f-4a89-94ff-dfc884e74aed" providerId="AD" clId="Web-{BDA80CBC-D641-C9D2-398A-100D13557995}" dt="2023-10-16T20:38:13.123" v="69" actId="1076"/>
          <ac:spMkLst>
            <pc:docMk/>
            <pc:sldMk cId="2380069392" sldId="258"/>
            <ac:spMk id="16" creationId="{53284E07-175D-5F0A-C388-C89AC7282752}"/>
          </ac:spMkLst>
        </pc:spChg>
        <pc:spChg chg="mod">
          <ac:chgData name="James Cooper" userId="S::jcooper@barden.lancs.sch.uk::4ea8b447-7c8f-4a89-94ff-dfc884e74aed" providerId="AD" clId="Web-{BDA80CBC-D641-C9D2-398A-100D13557995}" dt="2023-10-16T20:35:45.242" v="32" actId="1076"/>
          <ac:spMkLst>
            <pc:docMk/>
            <pc:sldMk cId="2380069392" sldId="258"/>
            <ac:spMk id="21" creationId="{04296F98-7F8C-D13A-02BB-3474E1822222}"/>
          </ac:spMkLst>
        </pc:spChg>
        <pc:spChg chg="mod">
          <ac:chgData name="James Cooper" userId="S::jcooper@barden.lancs.sch.uk::4ea8b447-7c8f-4a89-94ff-dfc884e74aed" providerId="AD" clId="Web-{BDA80CBC-D641-C9D2-398A-100D13557995}" dt="2023-10-16T20:38:03.389" v="68" actId="20577"/>
          <ac:spMkLst>
            <pc:docMk/>
            <pc:sldMk cId="2380069392" sldId="258"/>
            <ac:spMk id="25" creationId="{B3619AA8-3A86-C811-26AC-4DA02A832901}"/>
          </ac:spMkLst>
        </pc:spChg>
        <pc:picChg chg="add mod">
          <ac:chgData name="James Cooper" userId="S::jcooper@barden.lancs.sch.uk::4ea8b447-7c8f-4a89-94ff-dfc884e74aed" providerId="AD" clId="Web-{BDA80CBC-D641-C9D2-398A-100D13557995}" dt="2023-10-16T20:36:20.744" v="37" actId="14100"/>
          <ac:picMkLst>
            <pc:docMk/>
            <pc:sldMk cId="2380069392" sldId="258"/>
            <ac:picMk id="2" creationId="{47045A81-8AC1-EC5B-1B9F-37CF76418762}"/>
          </ac:picMkLst>
        </pc:picChg>
        <pc:picChg chg="add mod modCrop">
          <ac:chgData name="James Cooper" userId="S::jcooper@barden.lancs.sch.uk::4ea8b447-7c8f-4a89-94ff-dfc884e74aed" providerId="AD" clId="Web-{BDA80CBC-D641-C9D2-398A-100D13557995}" dt="2023-10-16T20:38:53.281" v="76" actId="14100"/>
          <ac:picMkLst>
            <pc:docMk/>
            <pc:sldMk cId="2380069392" sldId="258"/>
            <ac:picMk id="6" creationId="{1DA8AF57-84EF-BAB0-9D41-63BB7ABC7B70}"/>
          </ac:picMkLst>
        </pc:picChg>
        <pc:picChg chg="del">
          <ac:chgData name="James Cooper" userId="S::jcooper@barden.lancs.sch.uk::4ea8b447-7c8f-4a89-94ff-dfc884e74aed" providerId="AD" clId="Web-{BDA80CBC-D641-C9D2-398A-100D13557995}" dt="2023-10-16T20:38:14.780" v="70"/>
          <ac:picMkLst>
            <pc:docMk/>
            <pc:sldMk cId="2380069392" sldId="258"/>
            <ac:picMk id="29" creationId="{9DF43BA6-16C7-B797-AFF7-8CAD434AD234}"/>
          </ac:picMkLst>
        </pc:picChg>
      </pc:sldChg>
    </pc:docChg>
  </pc:docChgLst>
  <pc:docChgLst>
    <pc:chgData name="Danni’elle" userId="1871a3a0-b9e6-495e-8ac7-efb51cd53623" providerId="ADAL" clId="{0E6E3CD8-0002-4CC3-B868-8DBFA6F6AB20}"/>
    <pc:docChg chg="custSel modSld">
      <pc:chgData name="Danni’elle" userId="1871a3a0-b9e6-495e-8ac7-efb51cd53623" providerId="ADAL" clId="{0E6E3CD8-0002-4CC3-B868-8DBFA6F6AB20}" dt="2025-09-01T21:04:34.736" v="0" actId="313"/>
      <pc:docMkLst>
        <pc:docMk/>
      </pc:docMkLst>
      <pc:sldChg chg="modSp mod">
        <pc:chgData name="Danni’elle" userId="1871a3a0-b9e6-495e-8ac7-efb51cd53623" providerId="ADAL" clId="{0E6E3CD8-0002-4CC3-B868-8DBFA6F6AB20}" dt="2025-09-01T21:04:34.736" v="0" actId="313"/>
        <pc:sldMkLst>
          <pc:docMk/>
          <pc:sldMk cId="1825489716" sldId="256"/>
        </pc:sldMkLst>
        <pc:spChg chg="mod">
          <ac:chgData name="Danni’elle" userId="1871a3a0-b9e6-495e-8ac7-efb51cd53623" providerId="ADAL" clId="{0E6E3CD8-0002-4CC3-B868-8DBFA6F6AB20}" dt="2025-09-01T21:04:34.736" v="0" actId="313"/>
          <ac:spMkLst>
            <pc:docMk/>
            <pc:sldMk cId="1825489716" sldId="256"/>
            <ac:spMk id="56" creationId="{2B48F191-0755-09A4-BC9F-B92DB72FD207}"/>
          </ac:spMkLst>
        </pc:spChg>
      </pc:sldChg>
    </pc:docChg>
  </pc:docChgLst>
  <pc:docChgLst>
    <pc:chgData name="James Cooper" userId="S::jcooper@barden.lancs.sch.uk::4ea8b447-7c8f-4a89-94ff-dfc884e74aed" providerId="AD" clId="Web-{54CBB60E-A4B3-6F22-8EAF-04C463B1A05E}"/>
    <pc:docChg chg="modSld">
      <pc:chgData name="James Cooper" userId="S::jcooper@barden.lancs.sch.uk::4ea8b447-7c8f-4a89-94ff-dfc884e74aed" providerId="AD" clId="Web-{54CBB60E-A4B3-6F22-8EAF-04C463B1A05E}" dt="2023-10-01T21:24:52.146" v="31" actId="20577"/>
      <pc:docMkLst>
        <pc:docMk/>
      </pc:docMkLst>
      <pc:sldChg chg="modSp">
        <pc:chgData name="James Cooper" userId="S::jcooper@barden.lancs.sch.uk::4ea8b447-7c8f-4a89-94ff-dfc884e74aed" providerId="AD" clId="Web-{54CBB60E-A4B3-6F22-8EAF-04C463B1A05E}" dt="2023-10-01T21:21:21.156" v="0" actId="20577"/>
        <pc:sldMkLst>
          <pc:docMk/>
          <pc:sldMk cId="1825489716" sldId="256"/>
        </pc:sldMkLst>
        <pc:spChg chg="mod">
          <ac:chgData name="James Cooper" userId="S::jcooper@barden.lancs.sch.uk::4ea8b447-7c8f-4a89-94ff-dfc884e74aed" providerId="AD" clId="Web-{54CBB60E-A4B3-6F22-8EAF-04C463B1A05E}" dt="2023-10-01T21:21:21.156" v="0" actId="20577"/>
          <ac:spMkLst>
            <pc:docMk/>
            <pc:sldMk cId="1825489716" sldId="256"/>
            <ac:spMk id="62" creationId="{51F89EE0-53DB-C270-6F74-B583AABE6E00}"/>
          </ac:spMkLst>
        </pc:spChg>
      </pc:sldChg>
      <pc:sldChg chg="addSp delSp modSp">
        <pc:chgData name="James Cooper" userId="S::jcooper@barden.lancs.sch.uk::4ea8b447-7c8f-4a89-94ff-dfc884e74aed" providerId="AD" clId="Web-{54CBB60E-A4B3-6F22-8EAF-04C463B1A05E}" dt="2023-10-01T21:24:52.146" v="31" actId="20577"/>
        <pc:sldMkLst>
          <pc:docMk/>
          <pc:sldMk cId="2380069392" sldId="258"/>
        </pc:sldMkLst>
        <pc:spChg chg="add del mod">
          <ac:chgData name="James Cooper" userId="S::jcooper@barden.lancs.sch.uk::4ea8b447-7c8f-4a89-94ff-dfc884e74aed" providerId="AD" clId="Web-{54CBB60E-A4B3-6F22-8EAF-04C463B1A05E}" dt="2023-10-01T21:21:45.235" v="6"/>
          <ac:spMkLst>
            <pc:docMk/>
            <pc:sldMk cId="2380069392" sldId="258"/>
            <ac:spMk id="2" creationId="{F95BD35D-8AE2-CC03-6C3E-3D27DA7FA899}"/>
          </ac:spMkLst>
        </pc:spChg>
        <pc:spChg chg="add del mod">
          <ac:chgData name="James Cooper" userId="S::jcooper@barden.lancs.sch.uk::4ea8b447-7c8f-4a89-94ff-dfc884e74aed" providerId="AD" clId="Web-{54CBB60E-A4B3-6F22-8EAF-04C463B1A05E}" dt="2023-10-01T21:22:38.565" v="14"/>
          <ac:spMkLst>
            <pc:docMk/>
            <pc:sldMk cId="2380069392" sldId="258"/>
            <ac:spMk id="3" creationId="{DFD5BF52-19EE-E55F-89A2-2731BA918E7B}"/>
          </ac:spMkLst>
        </pc:spChg>
        <pc:spChg chg="add mod">
          <ac:chgData name="James Cooper" userId="S::jcooper@barden.lancs.sch.uk::4ea8b447-7c8f-4a89-94ff-dfc884e74aed" providerId="AD" clId="Web-{54CBB60E-A4B3-6F22-8EAF-04C463B1A05E}" dt="2023-10-01T21:24:52.146" v="31" actId="20577"/>
          <ac:spMkLst>
            <pc:docMk/>
            <pc:sldMk cId="2380069392" sldId="258"/>
            <ac:spMk id="5" creationId="{A881EEE6-C534-A904-7CAD-74BA9B7ADAB4}"/>
          </ac:spMkLst>
        </pc:spChg>
        <pc:spChg chg="del mod">
          <ac:chgData name="James Cooper" userId="S::jcooper@barden.lancs.sch.uk::4ea8b447-7c8f-4a89-94ff-dfc884e74aed" providerId="AD" clId="Web-{54CBB60E-A4B3-6F22-8EAF-04C463B1A05E}" dt="2023-10-01T21:21:28.172" v="3"/>
          <ac:spMkLst>
            <pc:docMk/>
            <pc:sldMk cId="2380069392" sldId="258"/>
            <ac:spMk id="26" creationId="{858CBD3B-BE52-F924-F9EE-3CDFD4622A69}"/>
          </ac:spMkLst>
        </pc:spChg>
        <pc:picChg chg="add mod">
          <ac:chgData name="James Cooper" userId="S::jcooper@barden.lancs.sch.uk::4ea8b447-7c8f-4a89-94ff-dfc884e74aed" providerId="AD" clId="Web-{54CBB60E-A4B3-6F22-8EAF-04C463B1A05E}" dt="2023-10-01T21:24:15.567" v="20" actId="1076"/>
          <ac:picMkLst>
            <pc:docMk/>
            <pc:sldMk cId="2380069392" sldId="258"/>
            <ac:picMk id="4" creationId="{4022BBB7-8F75-2046-3DA2-69C29EC2BD12}"/>
          </ac:picMkLst>
        </pc:picChg>
        <pc:picChg chg="del">
          <ac:chgData name="James Cooper" userId="S::jcooper@barden.lancs.sch.uk::4ea8b447-7c8f-4a89-94ff-dfc884e74aed" providerId="AD" clId="Web-{54CBB60E-A4B3-6F22-8EAF-04C463B1A05E}" dt="2023-10-01T21:21:25.391" v="1"/>
          <ac:picMkLst>
            <pc:docMk/>
            <pc:sldMk cId="2380069392" sldId="258"/>
            <ac:picMk id="2052" creationId="{6B5F7C8B-F5E0-E5F1-B7D9-1F1779997FAB}"/>
          </ac:picMkLst>
        </pc:picChg>
      </pc:sldChg>
    </pc:docChg>
  </pc:docChgLst>
  <pc:docChgLst>
    <pc:chgData name="Guest User" userId="S::urn:spo:anon#2e4e0e519e41c2326a02e4effc63f6a5fc2083c98ea4dc65758725df88df1765::" providerId="AD" clId="Web-{7387C81C-AD71-C569-FDB9-18C82AB4FEE0}"/>
    <pc:docChg chg="modSld">
      <pc:chgData name="Guest User" userId="S::urn:spo:anon#2e4e0e519e41c2326a02e4effc63f6a5fc2083c98ea4dc65758725df88df1765::" providerId="AD" clId="Web-{7387C81C-AD71-C569-FDB9-18C82AB4FEE0}" dt="2023-10-16T15:39:12.362" v="292" actId="20577"/>
      <pc:docMkLst>
        <pc:docMk/>
      </pc:docMkLst>
      <pc:sldChg chg="modSp">
        <pc:chgData name="Guest User" userId="S::urn:spo:anon#2e4e0e519e41c2326a02e4effc63f6a5fc2083c98ea4dc65758725df88df1765::" providerId="AD" clId="Web-{7387C81C-AD71-C569-FDB9-18C82AB4FEE0}" dt="2023-10-16T15:35:53.373" v="214" actId="1076"/>
        <pc:sldMkLst>
          <pc:docMk/>
          <pc:sldMk cId="1825489716" sldId="256"/>
        </pc:sldMkLst>
        <pc:spChg chg="mod">
          <ac:chgData name="Guest User" userId="S::urn:spo:anon#2e4e0e519e41c2326a02e4effc63f6a5fc2083c98ea4dc65758725df88df1765::" providerId="AD" clId="Web-{7387C81C-AD71-C569-FDB9-18C82AB4FEE0}" dt="2023-10-16T15:35:53.373" v="214" actId="1076"/>
          <ac:spMkLst>
            <pc:docMk/>
            <pc:sldMk cId="1825489716" sldId="256"/>
            <ac:spMk id="56" creationId="{2B48F191-0755-09A4-BC9F-B92DB72FD207}"/>
          </ac:spMkLst>
        </pc:spChg>
      </pc:sldChg>
      <pc:sldChg chg="modSp">
        <pc:chgData name="Guest User" userId="S::urn:spo:anon#2e4e0e519e41c2326a02e4effc63f6a5fc2083c98ea4dc65758725df88df1765::" providerId="AD" clId="Web-{7387C81C-AD71-C569-FDB9-18C82AB4FEE0}" dt="2023-10-16T15:39:12.362" v="292" actId="20577"/>
        <pc:sldMkLst>
          <pc:docMk/>
          <pc:sldMk cId="2380069392" sldId="258"/>
        </pc:sldMkLst>
        <pc:spChg chg="mod">
          <ac:chgData name="Guest User" userId="S::urn:spo:anon#2e4e0e519e41c2326a02e4effc63f6a5fc2083c98ea4dc65758725df88df1765::" providerId="AD" clId="Web-{7387C81C-AD71-C569-FDB9-18C82AB4FEE0}" dt="2023-10-16T15:39:12.362" v="292" actId="20577"/>
          <ac:spMkLst>
            <pc:docMk/>
            <pc:sldMk cId="2380069392" sldId="258"/>
            <ac:spMk id="11" creationId="{6FBFFE20-C665-1253-50E5-A9711DA49A5F}"/>
          </ac:spMkLst>
        </pc:spChg>
      </pc:sldChg>
    </pc:docChg>
  </pc:docChgLst>
  <pc:docChgLst>
    <pc:chgData name="James Cooper" userId="S::jcooper@barden.lancs.sch.uk::4ea8b447-7c8f-4a89-94ff-dfc884e74aed" providerId="AD" clId="Web-{501AFC95-1A40-1F48-08C5-33E53DB1B304}"/>
    <pc:docChg chg="modSld">
      <pc:chgData name="James Cooper" userId="S::jcooper@barden.lancs.sch.uk::4ea8b447-7c8f-4a89-94ff-dfc884e74aed" providerId="AD" clId="Web-{501AFC95-1A40-1F48-08C5-33E53DB1B304}" dt="2023-10-01T21:27:35.323" v="0" actId="14100"/>
      <pc:docMkLst>
        <pc:docMk/>
      </pc:docMkLst>
      <pc:sldChg chg="modSp">
        <pc:chgData name="James Cooper" userId="S::jcooper@barden.lancs.sch.uk::4ea8b447-7c8f-4a89-94ff-dfc884e74aed" providerId="AD" clId="Web-{501AFC95-1A40-1F48-08C5-33E53DB1B304}" dt="2023-10-01T21:27:35.323" v="0" actId="14100"/>
        <pc:sldMkLst>
          <pc:docMk/>
          <pc:sldMk cId="1825489716" sldId="256"/>
        </pc:sldMkLst>
        <pc:spChg chg="mod">
          <ac:chgData name="James Cooper" userId="S::jcooper@barden.lancs.sch.uk::4ea8b447-7c8f-4a89-94ff-dfc884e74aed" providerId="AD" clId="Web-{501AFC95-1A40-1F48-08C5-33E53DB1B304}" dt="2023-10-01T21:27:35.323" v="0" actId="14100"/>
          <ac:spMkLst>
            <pc:docMk/>
            <pc:sldMk cId="1825489716" sldId="256"/>
            <ac:spMk id="62" creationId="{51F89EE0-53DB-C270-6F74-B583AABE6E00}"/>
          </ac:spMkLst>
        </pc:spChg>
      </pc:sldChg>
    </pc:docChg>
  </pc:docChgLst>
  <pc:docChgLst>
    <pc:chgData name="Danni’elle Barker" userId="1871a3a0-b9e6-495e-8ac7-efb51cd53623" providerId="ADAL" clId="{F89807F8-827B-4A7F-B4DE-148E4F1316AB}"/>
    <pc:docChg chg="custSel modSld">
      <pc:chgData name="Danni’elle Barker" userId="1871a3a0-b9e6-495e-8ac7-efb51cd53623" providerId="ADAL" clId="{F89807F8-827B-4A7F-B4DE-148E4F1316AB}" dt="2026-08-23T22:32:29.265" v="334" actId="1076"/>
      <pc:docMkLst>
        <pc:docMk/>
      </pc:docMkLst>
      <pc:sldChg chg="addSp delSp modSp mod">
        <pc:chgData name="Danni’elle Barker" userId="1871a3a0-b9e6-495e-8ac7-efb51cd53623" providerId="ADAL" clId="{F89807F8-827B-4A7F-B4DE-148E4F1316AB}" dt="2026-08-16T14:00:39.302" v="228" actId="14100"/>
        <pc:sldMkLst>
          <pc:docMk/>
          <pc:sldMk cId="1825489716" sldId="256"/>
        </pc:sldMkLst>
        <pc:spChg chg="mod">
          <ac:chgData name="Danni’elle Barker" userId="1871a3a0-b9e6-495e-8ac7-efb51cd53623" providerId="ADAL" clId="{F89807F8-827B-4A7F-B4DE-148E4F1316AB}" dt="2026-08-16T13:49:20.167" v="66" actId="20577"/>
          <ac:spMkLst>
            <pc:docMk/>
            <pc:sldMk cId="1825489716" sldId="256"/>
            <ac:spMk id="4" creationId="{EF83FA24-DC51-30B8-40F1-93873BDF795A}"/>
          </ac:spMkLst>
        </pc:spChg>
        <pc:picChg chg="add mod">
          <ac:chgData name="Danni’elle Barker" userId="1871a3a0-b9e6-495e-8ac7-efb51cd53623" providerId="ADAL" clId="{F89807F8-827B-4A7F-B4DE-148E4F1316AB}" dt="2026-08-16T14:00:35.877" v="226" actId="1076"/>
          <ac:picMkLst>
            <pc:docMk/>
            <pc:sldMk cId="1825489716" sldId="256"/>
            <ac:picMk id="5" creationId="{6DE9BD06-F7E2-468F-90DB-6C705A6D3921}"/>
          </ac:picMkLst>
        </pc:picChg>
        <pc:picChg chg="mod">
          <ac:chgData name="Danni’elle Barker" userId="1871a3a0-b9e6-495e-8ac7-efb51cd53623" providerId="ADAL" clId="{F89807F8-827B-4A7F-B4DE-148E4F1316AB}" dt="2026-08-16T13:49:13.288" v="64" actId="1076"/>
          <ac:picMkLst>
            <pc:docMk/>
            <pc:sldMk cId="1825489716" sldId="256"/>
            <ac:picMk id="24" creationId="{3F33A808-943E-4ED8-B4E2-A0A1B0EC6020}"/>
          </ac:picMkLst>
        </pc:picChg>
        <pc:picChg chg="mod">
          <ac:chgData name="Danni’elle Barker" userId="1871a3a0-b9e6-495e-8ac7-efb51cd53623" providerId="ADAL" clId="{F89807F8-827B-4A7F-B4DE-148E4F1316AB}" dt="2026-08-16T14:00:39.302" v="228" actId="14100"/>
          <ac:picMkLst>
            <pc:docMk/>
            <pc:sldMk cId="1825489716" sldId="256"/>
            <ac:picMk id="25" creationId="{0A791805-F2B6-4B47-9B7F-D665771CB714}"/>
          </ac:picMkLst>
        </pc:picChg>
        <pc:picChg chg="mod">
          <ac:chgData name="Danni’elle Barker" userId="1871a3a0-b9e6-495e-8ac7-efb51cd53623" providerId="ADAL" clId="{F89807F8-827B-4A7F-B4DE-148E4F1316AB}" dt="2026-08-16T13:49:11.931" v="63" actId="1076"/>
          <ac:picMkLst>
            <pc:docMk/>
            <pc:sldMk cId="1825489716" sldId="256"/>
            <ac:picMk id="26" creationId="{014D87D1-EFD7-419D-80EA-70ADA8FA2EDD}"/>
          </ac:picMkLst>
        </pc:picChg>
        <pc:picChg chg="del">
          <ac:chgData name="Danni’elle Barker" userId="1871a3a0-b9e6-495e-8ac7-efb51cd53623" providerId="ADAL" clId="{F89807F8-827B-4A7F-B4DE-148E4F1316AB}" dt="2026-08-16T13:49:03.057" v="60" actId="478"/>
          <ac:picMkLst>
            <pc:docMk/>
            <pc:sldMk cId="1825489716" sldId="256"/>
            <ac:picMk id="27" creationId="{43DA45C0-4B35-45F1-A65C-10EBD799E29C}"/>
          </ac:picMkLst>
        </pc:picChg>
      </pc:sldChg>
      <pc:sldChg chg="addSp delSp modSp mod">
        <pc:chgData name="Danni’elle Barker" userId="1871a3a0-b9e6-495e-8ac7-efb51cd53623" providerId="ADAL" clId="{F89807F8-827B-4A7F-B4DE-148E4F1316AB}" dt="2026-08-23T22:32:29.265" v="334" actId="1076"/>
        <pc:sldMkLst>
          <pc:docMk/>
          <pc:sldMk cId="2380069392" sldId="258"/>
        </pc:sldMkLst>
        <pc:spChg chg="mod">
          <ac:chgData name="Danni’elle Barker" userId="1871a3a0-b9e6-495e-8ac7-efb51cd53623" providerId="ADAL" clId="{F89807F8-827B-4A7F-B4DE-148E4F1316AB}" dt="2026-08-16T14:12:56.708" v="261" actId="20577"/>
          <ac:spMkLst>
            <pc:docMk/>
            <pc:sldMk cId="2380069392" sldId="258"/>
            <ac:spMk id="3" creationId="{BBF4DA2F-7B63-FB9C-7745-8B804F58A5D6}"/>
          </ac:spMkLst>
        </pc:spChg>
        <pc:spChg chg="mod">
          <ac:chgData name="Danni’elle Barker" userId="1871a3a0-b9e6-495e-8ac7-efb51cd53623" providerId="ADAL" clId="{F89807F8-827B-4A7F-B4DE-148E4F1316AB}" dt="2026-08-23T22:32:28.136" v="333" actId="1076"/>
          <ac:spMkLst>
            <pc:docMk/>
            <pc:sldMk cId="2380069392" sldId="258"/>
            <ac:spMk id="7" creationId="{4541A0F5-26C2-5F3E-387F-16F76CE7FE1E}"/>
          </ac:spMkLst>
        </pc:spChg>
        <pc:spChg chg="mod">
          <ac:chgData name="Danni’elle Barker" userId="1871a3a0-b9e6-495e-8ac7-efb51cd53623" providerId="ADAL" clId="{F89807F8-827B-4A7F-B4DE-148E4F1316AB}" dt="2026-08-23T22:32:12.086" v="329" actId="1076"/>
          <ac:spMkLst>
            <pc:docMk/>
            <pc:sldMk cId="2380069392" sldId="258"/>
            <ac:spMk id="16" creationId="{53284E07-175D-5F0A-C388-C89AC7282752}"/>
          </ac:spMkLst>
        </pc:spChg>
        <pc:spChg chg="mod">
          <ac:chgData name="Danni’elle Barker" userId="1871a3a0-b9e6-495e-8ac7-efb51cd53623" providerId="ADAL" clId="{F89807F8-827B-4A7F-B4DE-148E4F1316AB}" dt="2026-08-16T14:14:20.080" v="325" actId="1076"/>
          <ac:spMkLst>
            <pc:docMk/>
            <pc:sldMk cId="2380069392" sldId="258"/>
            <ac:spMk id="21" creationId="{04296F98-7F8C-D13A-02BB-3474E1822222}"/>
          </ac:spMkLst>
        </pc:spChg>
        <pc:spChg chg="mod">
          <ac:chgData name="Danni’elle Barker" userId="1871a3a0-b9e6-495e-8ac7-efb51cd53623" providerId="ADAL" clId="{F89807F8-827B-4A7F-B4DE-148E4F1316AB}" dt="2026-08-16T13:49:31.493" v="67" actId="14100"/>
          <ac:spMkLst>
            <pc:docMk/>
            <pc:sldMk cId="2380069392" sldId="258"/>
            <ac:spMk id="24" creationId="{19D0E9A0-67C8-EA1E-05A5-89AC97EC2C2B}"/>
          </ac:spMkLst>
        </pc:spChg>
        <pc:spChg chg="mod">
          <ac:chgData name="Danni’elle Barker" userId="1871a3a0-b9e6-495e-8ac7-efb51cd53623" providerId="ADAL" clId="{F89807F8-827B-4A7F-B4DE-148E4F1316AB}" dt="2026-08-16T14:16:19.665" v="327" actId="113"/>
          <ac:spMkLst>
            <pc:docMk/>
            <pc:sldMk cId="2380069392" sldId="258"/>
            <ac:spMk id="25" creationId="{B3619AA8-3A86-C811-26AC-4DA02A832901}"/>
          </ac:spMkLst>
        </pc:spChg>
        <pc:picChg chg="add del mod">
          <ac:chgData name="Danni’elle Barker" userId="1871a3a0-b9e6-495e-8ac7-efb51cd53623" providerId="ADAL" clId="{F89807F8-827B-4A7F-B4DE-148E4F1316AB}" dt="2026-08-16T14:13:00.534" v="263" actId="478"/>
          <ac:picMkLst>
            <pc:docMk/>
            <pc:sldMk cId="2380069392" sldId="258"/>
            <ac:picMk id="2" creationId="{D9313324-4640-48ED-A197-2D24A4058D8A}"/>
          </ac:picMkLst>
        </pc:picChg>
        <pc:picChg chg="mod">
          <ac:chgData name="Danni’elle Barker" userId="1871a3a0-b9e6-495e-8ac7-efb51cd53623" providerId="ADAL" clId="{F89807F8-827B-4A7F-B4DE-148E4F1316AB}" dt="2026-08-23T22:32:29.265" v="334" actId="1076"/>
          <ac:picMkLst>
            <pc:docMk/>
            <pc:sldMk cId="2380069392" sldId="258"/>
            <ac:picMk id="30" creationId="{B5058575-29A0-4E63-BC1D-0455B86F8EDA}"/>
          </ac:picMkLst>
        </pc:picChg>
        <pc:picChg chg="add mod">
          <ac:chgData name="Danni’elle Barker" userId="1871a3a0-b9e6-495e-8ac7-efb51cd53623" providerId="ADAL" clId="{F89807F8-827B-4A7F-B4DE-148E4F1316AB}" dt="2026-08-16T14:13:13.234" v="266" actId="1076"/>
          <ac:picMkLst>
            <pc:docMk/>
            <pc:sldMk cId="2380069392" sldId="258"/>
            <ac:picMk id="31" creationId="{5D21867C-6F31-4DB7-A8A3-6DBAB42C9D33}"/>
          </ac:picMkLst>
        </pc:picChg>
        <pc:picChg chg="mod">
          <ac:chgData name="Danni’elle Barker" userId="1871a3a0-b9e6-495e-8ac7-efb51cd53623" providerId="ADAL" clId="{F89807F8-827B-4A7F-B4DE-148E4F1316AB}" dt="2026-08-16T14:14:21.912" v="326" actId="1076"/>
          <ac:picMkLst>
            <pc:docMk/>
            <pc:sldMk cId="2380069392" sldId="258"/>
            <ac:picMk id="34" creationId="{35EFA030-69A3-4C4E-9605-5D7C1CC6C755}"/>
          </ac:picMkLst>
        </pc:picChg>
        <pc:picChg chg="del">
          <ac:chgData name="Danni’elle Barker" userId="1871a3a0-b9e6-495e-8ac7-efb51cd53623" providerId="ADAL" clId="{F89807F8-827B-4A7F-B4DE-148E4F1316AB}" dt="2026-08-16T13:54:07.653" v="216" actId="478"/>
          <ac:picMkLst>
            <pc:docMk/>
            <pc:sldMk cId="2380069392" sldId="258"/>
            <ac:picMk id="35" creationId="{A660E6C2-ED75-4804-B42F-BBA6374E2D58}"/>
          </ac:picMkLst>
        </pc:picChg>
      </pc:sldChg>
    </pc:docChg>
  </pc:docChgLst>
  <pc:docChgLst>
    <pc:chgData name="Danni’elle Barker" userId="1871a3a0-b9e6-495e-8ac7-efb51cd53623" providerId="ADAL" clId="{907F7D46-A984-4C12-87C0-ABBA02851221}"/>
    <pc:docChg chg="custSel modSld">
      <pc:chgData name="Danni’elle Barker" userId="1871a3a0-b9e6-495e-8ac7-efb51cd53623" providerId="ADAL" clId="{907F7D46-A984-4C12-87C0-ABBA02851221}" dt="2026-08-21T09:49:11.602" v="20" actId="1076"/>
      <pc:docMkLst>
        <pc:docMk/>
      </pc:docMkLst>
      <pc:sldChg chg="addSp delSp modSp mod">
        <pc:chgData name="Danni’elle Barker" userId="1871a3a0-b9e6-495e-8ac7-efb51cd53623" providerId="ADAL" clId="{907F7D46-A984-4C12-87C0-ABBA02851221}" dt="2026-08-21T09:49:11.602" v="20" actId="1076"/>
        <pc:sldMkLst>
          <pc:docMk/>
          <pc:sldMk cId="2380069392" sldId="258"/>
        </pc:sldMkLst>
        <pc:spChg chg="mod">
          <ac:chgData name="Danni’elle Barker" userId="1871a3a0-b9e6-495e-8ac7-efb51cd53623" providerId="ADAL" clId="{907F7D46-A984-4C12-87C0-ABBA02851221}" dt="2026-08-21T09:40:51.485" v="2" actId="1076"/>
          <ac:spMkLst>
            <pc:docMk/>
            <pc:sldMk cId="2380069392" sldId="258"/>
            <ac:spMk id="3" creationId="{BBF4DA2F-7B63-FB9C-7745-8B804F58A5D6}"/>
          </ac:spMkLst>
        </pc:spChg>
        <pc:spChg chg="mod">
          <ac:chgData name="Danni’elle Barker" userId="1871a3a0-b9e6-495e-8ac7-efb51cd53623" providerId="ADAL" clId="{907F7D46-A984-4C12-87C0-ABBA02851221}" dt="2026-08-21T09:41:29.135" v="10" actId="1076"/>
          <ac:spMkLst>
            <pc:docMk/>
            <pc:sldMk cId="2380069392" sldId="258"/>
            <ac:spMk id="7" creationId="{4541A0F5-26C2-5F3E-387F-16F76CE7FE1E}"/>
          </ac:spMkLst>
        </pc:spChg>
        <pc:spChg chg="mod">
          <ac:chgData name="Danni’elle Barker" userId="1871a3a0-b9e6-495e-8ac7-efb51cd53623" providerId="ADAL" clId="{907F7D46-A984-4C12-87C0-ABBA02851221}" dt="2026-08-21T09:41:13.816" v="5" actId="14100"/>
          <ac:spMkLst>
            <pc:docMk/>
            <pc:sldMk cId="2380069392" sldId="258"/>
            <ac:spMk id="11" creationId="{6FBFFE20-C665-1253-50E5-A9711DA49A5F}"/>
          </ac:spMkLst>
        </pc:spChg>
        <pc:spChg chg="mod">
          <ac:chgData name="Danni’elle Barker" userId="1871a3a0-b9e6-495e-8ac7-efb51cd53623" providerId="ADAL" clId="{907F7D46-A984-4C12-87C0-ABBA02851221}" dt="2026-08-21T09:41:52.409" v="16" actId="403"/>
          <ac:spMkLst>
            <pc:docMk/>
            <pc:sldMk cId="2380069392" sldId="258"/>
            <ac:spMk id="16" creationId="{53284E07-175D-5F0A-C388-C89AC7282752}"/>
          </ac:spMkLst>
        </pc:spChg>
        <pc:spChg chg="mod">
          <ac:chgData name="Danni’elle Barker" userId="1871a3a0-b9e6-495e-8ac7-efb51cd53623" providerId="ADAL" clId="{907F7D46-A984-4C12-87C0-ABBA02851221}" dt="2026-08-21T09:41:18.531" v="7" actId="403"/>
          <ac:spMkLst>
            <pc:docMk/>
            <pc:sldMk cId="2380069392" sldId="258"/>
            <ac:spMk id="21" creationId="{04296F98-7F8C-D13A-02BB-3474E1822222}"/>
          </ac:spMkLst>
        </pc:spChg>
        <pc:spChg chg="mod">
          <ac:chgData name="Danni’elle Barker" userId="1871a3a0-b9e6-495e-8ac7-efb51cd53623" providerId="ADAL" clId="{907F7D46-A984-4C12-87C0-ABBA02851221}" dt="2026-08-21T09:41:44.065" v="14" actId="113"/>
          <ac:spMkLst>
            <pc:docMk/>
            <pc:sldMk cId="2380069392" sldId="258"/>
            <ac:spMk id="25" creationId="{B3619AA8-3A86-C811-26AC-4DA02A832901}"/>
          </ac:spMkLst>
        </pc:spChg>
        <pc:spChg chg="mod">
          <ac:chgData name="Danni’elle Barker" userId="1871a3a0-b9e6-495e-8ac7-efb51cd53623" providerId="ADAL" clId="{907F7D46-A984-4C12-87C0-ABBA02851221}" dt="2026-08-21T09:41:40.932" v="13" actId="403"/>
          <ac:spMkLst>
            <pc:docMk/>
            <pc:sldMk cId="2380069392" sldId="258"/>
            <ac:spMk id="26" creationId="{97C85B05-93BE-2E95-446D-9B541392522F}"/>
          </ac:spMkLst>
        </pc:spChg>
        <pc:picChg chg="mod">
          <ac:chgData name="Danni’elle Barker" userId="1871a3a0-b9e6-495e-8ac7-efb51cd53623" providerId="ADAL" clId="{907F7D46-A984-4C12-87C0-ABBA02851221}" dt="2026-08-21T09:41:57.175" v="17" actId="14100"/>
          <ac:picMkLst>
            <pc:docMk/>
            <pc:sldMk cId="2380069392" sldId="258"/>
            <ac:picMk id="6" creationId="{1DA8AF57-84EF-BAB0-9D41-63BB7ABC7B70}"/>
          </ac:picMkLst>
        </pc:picChg>
        <pc:picChg chg="mod">
          <ac:chgData name="Danni’elle Barker" userId="1871a3a0-b9e6-495e-8ac7-efb51cd53623" providerId="ADAL" clId="{907F7D46-A984-4C12-87C0-ABBA02851221}" dt="2026-08-21T09:41:15.606" v="6" actId="1076"/>
          <ac:picMkLst>
            <pc:docMk/>
            <pc:sldMk cId="2380069392" sldId="258"/>
            <ac:picMk id="17" creationId="{681EC859-9117-DFFD-8375-4F6AC7CE547D}"/>
          </ac:picMkLst>
        </pc:picChg>
        <pc:picChg chg="mod">
          <ac:chgData name="Danni’elle Barker" userId="1871a3a0-b9e6-495e-8ac7-efb51cd53623" providerId="ADAL" clId="{907F7D46-A984-4C12-87C0-ABBA02851221}" dt="2026-08-21T09:40:48.991" v="1" actId="1076"/>
          <ac:picMkLst>
            <pc:docMk/>
            <pc:sldMk cId="2380069392" sldId="258"/>
            <ac:picMk id="23" creationId="{793622AF-15ED-4C33-9000-36ED6B8A2FB7}"/>
          </ac:picMkLst>
        </pc:picChg>
        <pc:picChg chg="mod">
          <ac:chgData name="Danni’elle Barker" userId="1871a3a0-b9e6-495e-8ac7-efb51cd53623" providerId="ADAL" clId="{907F7D46-A984-4C12-87C0-ABBA02851221}" dt="2026-08-21T09:41:34.845" v="12" actId="1076"/>
          <ac:picMkLst>
            <pc:docMk/>
            <pc:sldMk cId="2380069392" sldId="258"/>
            <ac:picMk id="30" creationId="{B5058575-29A0-4E63-BC1D-0455B86F8EDA}"/>
          </ac:picMkLst>
        </pc:picChg>
        <pc:picChg chg="add mod">
          <ac:chgData name="Danni’elle Barker" userId="1871a3a0-b9e6-495e-8ac7-efb51cd53623" providerId="ADAL" clId="{907F7D46-A984-4C12-87C0-ABBA02851221}" dt="2026-08-21T09:49:11.602" v="20" actId="1076"/>
          <ac:picMkLst>
            <pc:docMk/>
            <pc:sldMk cId="2380069392" sldId="258"/>
            <ac:picMk id="32" creationId="{29BAECBA-C234-4F95-9646-012C276D8656}"/>
          </ac:picMkLst>
        </pc:picChg>
        <pc:picChg chg="del mod">
          <ac:chgData name="Danni’elle Barker" userId="1871a3a0-b9e6-495e-8ac7-efb51cd53623" providerId="ADAL" clId="{907F7D46-A984-4C12-87C0-ABBA02851221}" dt="2026-08-21T09:49:09.269" v="18" actId="478"/>
          <ac:picMkLst>
            <pc:docMk/>
            <pc:sldMk cId="2380069392" sldId="258"/>
            <ac:picMk id="34" creationId="{35EFA030-69A3-4C4E-9605-5D7C1CC6C755}"/>
          </ac:picMkLst>
        </pc:picChg>
        <pc:picChg chg="mod">
          <ac:chgData name="Danni’elle Barker" userId="1871a3a0-b9e6-495e-8ac7-efb51cd53623" providerId="ADAL" clId="{907F7D46-A984-4C12-87C0-ABBA02851221}" dt="2026-08-21T09:41:48.175" v="15" actId="1076"/>
          <ac:picMkLst>
            <pc:docMk/>
            <pc:sldMk cId="2380069392" sldId="258"/>
            <ac:picMk id="2050" creationId="{7C8C1081-B0FC-35EB-6B0E-5A0E20612A59}"/>
          </ac:picMkLst>
        </pc:picChg>
      </pc:sldChg>
    </pc:docChg>
  </pc:docChgLst>
  <pc:docChgLst>
    <pc:chgData name="Alisha Lingard" userId="S::alingard@barden.lancs.sch.uk::cc90f117-da9b-4b21-9bb9-7d408f6212f8" providerId="AD" clId="Web-{DAC82DDA-A38E-704F-95BD-BBED236991E3}"/>
    <pc:docChg chg="modSld">
      <pc:chgData name="Alisha Lingard" userId="S::alingard@barden.lancs.sch.uk::cc90f117-da9b-4b21-9bb9-7d408f6212f8" providerId="AD" clId="Web-{DAC82DDA-A38E-704F-95BD-BBED236991E3}" dt="2023-10-03T13:19:07.185" v="955" actId="1076"/>
      <pc:docMkLst>
        <pc:docMk/>
      </pc:docMkLst>
      <pc:sldChg chg="addSp delSp modSp">
        <pc:chgData name="Alisha Lingard" userId="S::alingard@barden.lancs.sch.uk::cc90f117-da9b-4b21-9bb9-7d408f6212f8" providerId="AD" clId="Web-{DAC82DDA-A38E-704F-95BD-BBED236991E3}" dt="2023-10-03T13:19:07.185" v="955" actId="1076"/>
        <pc:sldMkLst>
          <pc:docMk/>
          <pc:sldMk cId="1825489716" sldId="256"/>
        </pc:sldMkLst>
        <pc:spChg chg="add mod">
          <ac:chgData name="Alisha Lingard" userId="S::alingard@barden.lancs.sch.uk::cc90f117-da9b-4b21-9bb9-7d408f6212f8" providerId="AD" clId="Web-{DAC82DDA-A38E-704F-95BD-BBED236991E3}" dt="2023-10-03T13:04:01.349" v="143" actId="1076"/>
          <ac:spMkLst>
            <pc:docMk/>
            <pc:sldMk cId="1825489716" sldId="256"/>
            <ac:spMk id="2" creationId="{C04FB7C1-1B28-490B-AAD5-F02BBB3A9AC0}"/>
          </ac:spMkLst>
        </pc:spChg>
        <pc:spChg chg="add mod">
          <ac:chgData name="Alisha Lingard" userId="S::alingard@barden.lancs.sch.uk::cc90f117-da9b-4b21-9bb9-7d408f6212f8" providerId="AD" clId="Web-{DAC82DDA-A38E-704F-95BD-BBED236991E3}" dt="2023-10-03T13:06:00.258" v="248" actId="20577"/>
          <ac:spMkLst>
            <pc:docMk/>
            <pc:sldMk cId="1825489716" sldId="256"/>
            <ac:spMk id="3" creationId="{205DA9B5-4446-8976-E2A6-0B40144B9F34}"/>
          </ac:spMkLst>
        </pc:spChg>
        <pc:spChg chg="add mod">
          <ac:chgData name="Alisha Lingard" userId="S::alingard@barden.lancs.sch.uk::cc90f117-da9b-4b21-9bb9-7d408f6212f8" providerId="AD" clId="Web-{DAC82DDA-A38E-704F-95BD-BBED236991E3}" dt="2023-10-03T13:19:03.607" v="954" actId="1076"/>
          <ac:spMkLst>
            <pc:docMk/>
            <pc:sldMk cId="1825489716" sldId="256"/>
            <ac:spMk id="4" creationId="{EF83FA24-DC51-30B8-40F1-93873BDF795A}"/>
          </ac:spMkLst>
        </pc:spChg>
        <pc:spChg chg="mod">
          <ac:chgData name="Alisha Lingard" userId="S::alingard@barden.lancs.sch.uk::cc90f117-da9b-4b21-9bb9-7d408f6212f8" providerId="AD" clId="Web-{DAC82DDA-A38E-704F-95BD-BBED236991E3}" dt="2023-10-03T13:00:48.813" v="19" actId="20577"/>
          <ac:spMkLst>
            <pc:docMk/>
            <pc:sldMk cId="1825489716" sldId="256"/>
            <ac:spMk id="22" creationId="{457507DB-C019-E700-EBD6-3F40433A78C3}"/>
          </ac:spMkLst>
        </pc:spChg>
        <pc:spChg chg="mod">
          <ac:chgData name="Alisha Lingard" userId="S::alingard@barden.lancs.sch.uk::cc90f117-da9b-4b21-9bb9-7d408f6212f8" providerId="AD" clId="Web-{DAC82DDA-A38E-704F-95BD-BBED236991E3}" dt="2023-10-03T13:04:24.396" v="145" actId="20577"/>
          <ac:spMkLst>
            <pc:docMk/>
            <pc:sldMk cId="1825489716" sldId="256"/>
            <ac:spMk id="57" creationId="{D5E86F0F-6262-E1DA-1AF9-59DA7FD70B72}"/>
          </ac:spMkLst>
        </pc:spChg>
        <pc:picChg chg="add mod">
          <ac:chgData name="Alisha Lingard" userId="S::alingard@barden.lancs.sch.uk::cc90f117-da9b-4b21-9bb9-7d408f6212f8" providerId="AD" clId="Web-{DAC82DDA-A38E-704F-95BD-BBED236991E3}" dt="2023-10-03T13:18:37.700" v="952" actId="1076"/>
          <ac:picMkLst>
            <pc:docMk/>
            <pc:sldMk cId="1825489716" sldId="256"/>
            <ac:picMk id="5" creationId="{1128BFD6-0396-6ABD-B586-C6AD28C78CAC}"/>
          </ac:picMkLst>
        </pc:picChg>
        <pc:picChg chg="add mod">
          <ac:chgData name="Alisha Lingard" userId="S::alingard@barden.lancs.sch.uk::cc90f117-da9b-4b21-9bb9-7d408f6212f8" providerId="AD" clId="Web-{DAC82DDA-A38E-704F-95BD-BBED236991E3}" dt="2023-10-03T13:19:07.185" v="955" actId="1076"/>
          <ac:picMkLst>
            <pc:docMk/>
            <pc:sldMk cId="1825489716" sldId="256"/>
            <ac:picMk id="6" creationId="{A109F020-15F9-8692-DE86-1AB31AD51CCC}"/>
          </ac:picMkLst>
        </pc:picChg>
        <pc:picChg chg="del">
          <ac:chgData name="Alisha Lingard" userId="S::alingard@barden.lancs.sch.uk::cc90f117-da9b-4b21-9bb9-7d408f6212f8" providerId="AD" clId="Web-{DAC82DDA-A38E-704F-95BD-BBED236991E3}" dt="2023-10-03T13:01:19.954" v="23"/>
          <ac:picMkLst>
            <pc:docMk/>
            <pc:sldMk cId="1825489716" sldId="256"/>
            <ac:picMk id="1024" creationId="{2F4D2CB3-323A-BB99-EC68-7887F5ADC2D2}"/>
          </ac:picMkLst>
        </pc:picChg>
        <pc:picChg chg="del">
          <ac:chgData name="Alisha Lingard" userId="S::alingard@barden.lancs.sch.uk::cc90f117-da9b-4b21-9bb9-7d408f6212f8" providerId="AD" clId="Web-{DAC82DDA-A38E-704F-95BD-BBED236991E3}" dt="2023-10-03T13:08:31.934" v="402"/>
          <ac:picMkLst>
            <pc:docMk/>
            <pc:sldMk cId="1825489716" sldId="256"/>
            <ac:picMk id="1025" creationId="{4026DD2D-D6EB-8614-D3BC-9B402468BFD3}"/>
          </ac:picMkLst>
        </pc:picChg>
        <pc:picChg chg="del">
          <ac:chgData name="Alisha Lingard" userId="S::alingard@barden.lancs.sch.uk::cc90f117-da9b-4b21-9bb9-7d408f6212f8" providerId="AD" clId="Web-{DAC82DDA-A38E-704F-95BD-BBED236991E3}" dt="2023-10-03T13:00:50.547" v="20"/>
          <ac:picMkLst>
            <pc:docMk/>
            <pc:sldMk cId="1825489716" sldId="256"/>
            <ac:picMk id="1038" creationId="{3B523B49-303A-208B-BD51-DE79B28E602E}"/>
          </ac:picMkLst>
        </pc:picChg>
      </pc:sldChg>
      <pc:sldChg chg="addSp delSp modSp">
        <pc:chgData name="Alisha Lingard" userId="S::alingard@barden.lancs.sch.uk::cc90f117-da9b-4b21-9bb9-7d408f6212f8" providerId="AD" clId="Web-{DAC82DDA-A38E-704F-95BD-BBED236991E3}" dt="2023-10-03T13:17:54.089" v="949" actId="14100"/>
        <pc:sldMkLst>
          <pc:docMk/>
          <pc:sldMk cId="2380069392" sldId="258"/>
        </pc:sldMkLst>
        <pc:spChg chg="add mod">
          <ac:chgData name="Alisha Lingard" userId="S::alingard@barden.lancs.sch.uk::cc90f117-da9b-4b21-9bb9-7d408f6212f8" providerId="AD" clId="Web-{DAC82DDA-A38E-704F-95BD-BBED236991E3}" dt="2023-10-03T13:11:33.236" v="564" actId="20577"/>
          <ac:spMkLst>
            <pc:docMk/>
            <pc:sldMk cId="2380069392" sldId="258"/>
            <ac:spMk id="3" creationId="{BBF4DA2F-7B63-FB9C-7745-8B804F58A5D6}"/>
          </ac:spMkLst>
        </pc:spChg>
        <pc:spChg chg="add mod">
          <ac:chgData name="Alisha Lingard" userId="S::alingard@barden.lancs.sch.uk::cc90f117-da9b-4b21-9bb9-7d408f6212f8" providerId="AD" clId="Web-{DAC82DDA-A38E-704F-95BD-BBED236991E3}" dt="2023-10-03T13:12:43.863" v="704" actId="20577"/>
          <ac:spMkLst>
            <pc:docMk/>
            <pc:sldMk cId="2380069392" sldId="258"/>
            <ac:spMk id="7" creationId="{4541A0F5-26C2-5F3E-387F-16F76CE7FE1E}"/>
          </ac:spMkLst>
        </pc:spChg>
        <pc:spChg chg="mod">
          <ac:chgData name="Alisha Lingard" userId="S::alingard@barden.lancs.sch.uk::cc90f117-da9b-4b21-9bb9-7d408f6212f8" providerId="AD" clId="Web-{DAC82DDA-A38E-704F-95BD-BBED236991E3}" dt="2023-10-03T13:16:52.822" v="940" actId="20577"/>
          <ac:spMkLst>
            <pc:docMk/>
            <pc:sldMk cId="2380069392" sldId="258"/>
            <ac:spMk id="9" creationId="{CA9352DB-0976-E4DA-6334-48CD5A47A0BA}"/>
          </ac:spMkLst>
        </pc:spChg>
        <pc:spChg chg="add mod">
          <ac:chgData name="Alisha Lingard" userId="S::alingard@barden.lancs.sch.uk::cc90f117-da9b-4b21-9bb9-7d408f6212f8" providerId="AD" clId="Web-{DAC82DDA-A38E-704F-95BD-BBED236991E3}" dt="2023-10-03T13:13:52.692" v="756" actId="20577"/>
          <ac:spMkLst>
            <pc:docMk/>
            <pc:sldMk cId="2380069392" sldId="258"/>
            <ac:spMk id="16" creationId="{53284E07-175D-5F0A-C388-C89AC7282752}"/>
          </ac:spMkLst>
        </pc:spChg>
        <pc:spChg chg="add mod">
          <ac:chgData name="Alisha Lingard" userId="S::alingard@barden.lancs.sch.uk::cc90f117-da9b-4b21-9bb9-7d408f6212f8" providerId="AD" clId="Web-{DAC82DDA-A38E-704F-95BD-BBED236991E3}" dt="2023-10-03T13:14:29.897" v="813" actId="1076"/>
          <ac:spMkLst>
            <pc:docMk/>
            <pc:sldMk cId="2380069392" sldId="258"/>
            <ac:spMk id="21" creationId="{04296F98-7F8C-D13A-02BB-3474E1822222}"/>
          </ac:spMkLst>
        </pc:spChg>
        <pc:spChg chg="add mod">
          <ac:chgData name="Alisha Lingard" userId="S::alingard@barden.lancs.sch.uk::cc90f117-da9b-4b21-9bb9-7d408f6212f8" providerId="AD" clId="Web-{DAC82DDA-A38E-704F-95BD-BBED236991E3}" dt="2023-10-03T13:16:03.977" v="937" actId="20577"/>
          <ac:spMkLst>
            <pc:docMk/>
            <pc:sldMk cId="2380069392" sldId="258"/>
            <ac:spMk id="26" creationId="{97C85B05-93BE-2E95-446D-9B541392522F}"/>
          </ac:spMkLst>
        </pc:spChg>
        <pc:picChg chg="del">
          <ac:chgData name="Alisha Lingard" userId="S::alingard@barden.lancs.sch.uk::cc90f117-da9b-4b21-9bb9-7d408f6212f8" providerId="AD" clId="Web-{DAC82DDA-A38E-704F-95BD-BBED236991E3}" dt="2023-10-03T13:01:15.532" v="22"/>
          <ac:picMkLst>
            <pc:docMk/>
            <pc:sldMk cId="2380069392" sldId="258"/>
            <ac:picMk id="19" creationId="{E686B97D-B843-8F7E-4191-CCDD0C5D8AF8}"/>
          </ac:picMkLst>
        </pc:picChg>
        <pc:picChg chg="del">
          <ac:chgData name="Alisha Lingard" userId="S::alingard@barden.lancs.sch.uk::cc90f117-da9b-4b21-9bb9-7d408f6212f8" providerId="AD" clId="Web-{DAC82DDA-A38E-704F-95BD-BBED236991E3}" dt="2023-10-03T13:01:10.204" v="21"/>
          <ac:picMkLst>
            <pc:docMk/>
            <pc:sldMk cId="2380069392" sldId="258"/>
            <ac:picMk id="20" creationId="{802EAA5D-31AA-9FDC-12C8-A4273D319BD7}"/>
          </ac:picMkLst>
        </pc:picChg>
        <pc:picChg chg="add mod">
          <ac:chgData name="Alisha Lingard" userId="S::alingard@barden.lancs.sch.uk::cc90f117-da9b-4b21-9bb9-7d408f6212f8" providerId="AD" clId="Web-{DAC82DDA-A38E-704F-95BD-BBED236991E3}" dt="2023-10-03T13:17:04.713" v="944" actId="14100"/>
          <ac:picMkLst>
            <pc:docMk/>
            <pc:sldMk cId="2380069392" sldId="258"/>
            <ac:picMk id="27" creationId="{29168D1B-4A72-63C5-F8E1-4A8C8137524F}"/>
          </ac:picMkLst>
        </pc:picChg>
        <pc:picChg chg="add mod">
          <ac:chgData name="Alisha Lingard" userId="S::alingard@barden.lancs.sch.uk::cc90f117-da9b-4b21-9bb9-7d408f6212f8" providerId="AD" clId="Web-{DAC82DDA-A38E-704F-95BD-BBED236991E3}" dt="2023-10-03T13:17:09.151" v="946" actId="1076"/>
          <ac:picMkLst>
            <pc:docMk/>
            <pc:sldMk cId="2380069392" sldId="258"/>
            <ac:picMk id="28" creationId="{48AA6106-1E39-23C7-692F-35E6DCD93386}"/>
          </ac:picMkLst>
        </pc:picChg>
        <pc:picChg chg="add mod">
          <ac:chgData name="Alisha Lingard" userId="S::alingard@barden.lancs.sch.uk::cc90f117-da9b-4b21-9bb9-7d408f6212f8" providerId="AD" clId="Web-{DAC82DDA-A38E-704F-95BD-BBED236991E3}" dt="2023-10-03T13:17:54.089" v="949" actId="14100"/>
          <ac:picMkLst>
            <pc:docMk/>
            <pc:sldMk cId="2380069392" sldId="258"/>
            <ac:picMk id="29" creationId="{9DF43BA6-16C7-B797-AFF7-8CAD434AD234}"/>
          </ac:picMkLst>
        </pc:picChg>
      </pc:sldChg>
    </pc:docChg>
  </pc:docChgLst>
  <pc:docChgLst>
    <pc:chgData name="James Cooper" userId="S::jcooper@barden.lancs.sch.uk::4ea8b447-7c8f-4a89-94ff-dfc884e74aed" providerId="AD" clId="Web-{0DD9A108-CE15-2FFF-C1FA-7D83DCA3C42E}"/>
    <pc:docChg chg="modSld">
      <pc:chgData name="James Cooper" userId="S::jcooper@barden.lancs.sch.uk::4ea8b447-7c8f-4a89-94ff-dfc884e74aed" providerId="AD" clId="Web-{0DD9A108-CE15-2FFF-C1FA-7D83DCA3C42E}" dt="2023-10-02T08:38:45.746" v="0" actId="14100"/>
      <pc:docMkLst>
        <pc:docMk/>
      </pc:docMkLst>
      <pc:sldChg chg="modSp">
        <pc:chgData name="James Cooper" userId="S::jcooper@barden.lancs.sch.uk::4ea8b447-7c8f-4a89-94ff-dfc884e74aed" providerId="AD" clId="Web-{0DD9A108-CE15-2FFF-C1FA-7D83DCA3C42E}" dt="2023-10-02T08:38:45.746" v="0" actId="14100"/>
        <pc:sldMkLst>
          <pc:docMk/>
          <pc:sldMk cId="1825489716" sldId="256"/>
        </pc:sldMkLst>
        <pc:spChg chg="mod">
          <ac:chgData name="James Cooper" userId="S::jcooper@barden.lancs.sch.uk::4ea8b447-7c8f-4a89-94ff-dfc884e74aed" providerId="AD" clId="Web-{0DD9A108-CE15-2FFF-C1FA-7D83DCA3C42E}" dt="2023-10-02T08:38:45.746" v="0" actId="14100"/>
          <ac:spMkLst>
            <pc:docMk/>
            <pc:sldMk cId="1825489716" sldId="256"/>
            <ac:spMk id="63" creationId="{CD956F44-6752-FC13-9EC4-82BFC684EFA9}"/>
          </ac:spMkLst>
        </pc:spChg>
      </pc:sldChg>
    </pc:docChg>
  </pc:docChgLst>
  <pc:docChgLst>
    <pc:chgData name="James Cooper" userId="S::jcooper@barden.lancs.sch.uk::4ea8b447-7c8f-4a89-94ff-dfc884e74aed" providerId="AD" clId="Web-{B5ABE946-9F26-39C0-1E94-8E4D82823C42}"/>
    <pc:docChg chg="modSld">
      <pc:chgData name="James Cooper" userId="S::jcooper@barden.lancs.sch.uk::4ea8b447-7c8f-4a89-94ff-dfc884e74aed" providerId="AD" clId="Web-{B5ABE946-9F26-39C0-1E94-8E4D82823C42}" dt="2023-10-01T21:26:45.809" v="2" actId="20577"/>
      <pc:docMkLst>
        <pc:docMk/>
      </pc:docMkLst>
      <pc:sldChg chg="modSp">
        <pc:chgData name="James Cooper" userId="S::jcooper@barden.lancs.sch.uk::4ea8b447-7c8f-4a89-94ff-dfc884e74aed" providerId="AD" clId="Web-{B5ABE946-9F26-39C0-1E94-8E4D82823C42}" dt="2023-10-01T21:26:45.809" v="2" actId="20577"/>
        <pc:sldMkLst>
          <pc:docMk/>
          <pc:sldMk cId="1825489716" sldId="256"/>
        </pc:sldMkLst>
        <pc:spChg chg="mod">
          <ac:chgData name="James Cooper" userId="S::jcooper@barden.lancs.sch.uk::4ea8b447-7c8f-4a89-94ff-dfc884e74aed" providerId="AD" clId="Web-{B5ABE946-9F26-39C0-1E94-8E4D82823C42}" dt="2023-10-01T21:26:45.809" v="2" actId="20577"/>
          <ac:spMkLst>
            <pc:docMk/>
            <pc:sldMk cId="1825489716" sldId="256"/>
            <ac:spMk id="62" creationId="{51F89EE0-53DB-C270-6F74-B583AABE6E00}"/>
          </ac:spMkLst>
        </pc:spChg>
      </pc:sldChg>
    </pc:docChg>
  </pc:docChgLst>
  <pc:docChgLst>
    <pc:chgData name="Danni’elle Barker" userId="1871a3a0-b9e6-495e-8ac7-efb51cd53623" providerId="ADAL" clId="{0E6E3CD8-0002-4CC3-B868-8DBFA6F6AB20}"/>
    <pc:docChg chg="undo custSel modSld">
      <pc:chgData name="Danni’elle Barker" userId="1871a3a0-b9e6-495e-8ac7-efb51cd53623" providerId="ADAL" clId="{0E6E3CD8-0002-4CC3-B868-8DBFA6F6AB20}" dt="2025-08-30T20:57:46.358" v="1543" actId="1076"/>
      <pc:docMkLst>
        <pc:docMk/>
      </pc:docMkLst>
      <pc:sldChg chg="addSp delSp modSp mod">
        <pc:chgData name="Danni’elle Barker" userId="1871a3a0-b9e6-495e-8ac7-efb51cd53623" providerId="ADAL" clId="{0E6E3CD8-0002-4CC3-B868-8DBFA6F6AB20}" dt="2025-08-30T20:57:46.358" v="1543" actId="1076"/>
        <pc:sldMkLst>
          <pc:docMk/>
          <pc:sldMk cId="1825489716" sldId="256"/>
        </pc:sldMkLst>
        <pc:spChg chg="mod">
          <ac:chgData name="Danni’elle Barker" userId="1871a3a0-b9e6-495e-8ac7-efb51cd53623" providerId="ADAL" clId="{0E6E3CD8-0002-4CC3-B868-8DBFA6F6AB20}" dt="2025-08-30T20:20:08.201" v="1347" actId="1076"/>
          <ac:spMkLst>
            <pc:docMk/>
            <pc:sldMk cId="1825489716" sldId="256"/>
            <ac:spMk id="2" creationId="{C04FB7C1-1B28-490B-AAD5-F02BBB3A9AC0}"/>
          </ac:spMkLst>
        </pc:spChg>
        <pc:spChg chg="mod">
          <ac:chgData name="Danni’elle Barker" userId="1871a3a0-b9e6-495e-8ac7-efb51cd53623" providerId="ADAL" clId="{0E6E3CD8-0002-4CC3-B868-8DBFA6F6AB20}" dt="2025-08-30T20:20:56.692" v="1452" actId="1076"/>
          <ac:spMkLst>
            <pc:docMk/>
            <pc:sldMk cId="1825489716" sldId="256"/>
            <ac:spMk id="3" creationId="{205DA9B5-4446-8976-E2A6-0B40144B9F34}"/>
          </ac:spMkLst>
        </pc:spChg>
        <pc:spChg chg="mod">
          <ac:chgData name="Danni’elle Barker" userId="1871a3a0-b9e6-495e-8ac7-efb51cd53623" providerId="ADAL" clId="{0E6E3CD8-0002-4CC3-B868-8DBFA6F6AB20}" dt="2025-08-30T20:22:55.364" v="1500" actId="313"/>
          <ac:spMkLst>
            <pc:docMk/>
            <pc:sldMk cId="1825489716" sldId="256"/>
            <ac:spMk id="4" creationId="{EF83FA24-DC51-30B8-40F1-93873BDF795A}"/>
          </ac:spMkLst>
        </pc:spChg>
        <pc:spChg chg="mod">
          <ac:chgData name="Danni’elle Barker" userId="1871a3a0-b9e6-495e-8ac7-efb51cd53623" providerId="ADAL" clId="{0E6E3CD8-0002-4CC3-B868-8DBFA6F6AB20}" dt="2025-08-30T20:04:00.384" v="481" actId="20577"/>
          <ac:spMkLst>
            <pc:docMk/>
            <pc:sldMk cId="1825489716" sldId="256"/>
            <ac:spMk id="22" creationId="{457507DB-C019-E700-EBD6-3F40433A78C3}"/>
          </ac:spMkLst>
        </pc:spChg>
        <pc:spChg chg="mod">
          <ac:chgData name="Danni’elle Barker" userId="1871a3a0-b9e6-495e-8ac7-efb51cd53623" providerId="ADAL" clId="{0E6E3CD8-0002-4CC3-B868-8DBFA6F6AB20}" dt="2025-08-30T20:20:20.176" v="1389" actId="20577"/>
          <ac:spMkLst>
            <pc:docMk/>
            <pc:sldMk cId="1825489716" sldId="256"/>
            <ac:spMk id="54" creationId="{CDE65097-F6B9-6F01-1303-58697D6EEC6B}"/>
          </ac:spMkLst>
        </pc:spChg>
        <pc:spChg chg="mod">
          <ac:chgData name="Danni’elle Barker" userId="1871a3a0-b9e6-495e-8ac7-efb51cd53623" providerId="ADAL" clId="{0E6E3CD8-0002-4CC3-B868-8DBFA6F6AB20}" dt="2025-08-30T20:22:53.158" v="1499" actId="313"/>
          <ac:spMkLst>
            <pc:docMk/>
            <pc:sldMk cId="1825489716" sldId="256"/>
            <ac:spMk id="55" creationId="{45B1D3BB-D22A-9F57-A94D-702288B71F2D}"/>
          </ac:spMkLst>
        </pc:spChg>
        <pc:spChg chg="mod">
          <ac:chgData name="Danni’elle Barker" userId="1871a3a0-b9e6-495e-8ac7-efb51cd53623" providerId="ADAL" clId="{0E6E3CD8-0002-4CC3-B868-8DBFA6F6AB20}" dt="2025-08-30T20:21:22.193" v="1491" actId="20577"/>
          <ac:spMkLst>
            <pc:docMk/>
            <pc:sldMk cId="1825489716" sldId="256"/>
            <ac:spMk id="56" creationId="{2B48F191-0755-09A4-BC9F-B92DB72FD207}"/>
          </ac:spMkLst>
        </pc:spChg>
        <pc:spChg chg="mod">
          <ac:chgData name="Danni’elle Barker" userId="1871a3a0-b9e6-495e-8ac7-efb51cd53623" providerId="ADAL" clId="{0E6E3CD8-0002-4CC3-B868-8DBFA6F6AB20}" dt="2025-08-30T20:20:59.836" v="1454" actId="20577"/>
          <ac:spMkLst>
            <pc:docMk/>
            <pc:sldMk cId="1825489716" sldId="256"/>
            <ac:spMk id="57" creationId="{D5E86F0F-6262-E1DA-1AF9-59DA7FD70B72}"/>
          </ac:spMkLst>
        </pc:spChg>
        <pc:spChg chg="mod">
          <ac:chgData name="Danni’elle Barker" userId="1871a3a0-b9e6-495e-8ac7-efb51cd53623" providerId="ADAL" clId="{0E6E3CD8-0002-4CC3-B868-8DBFA6F6AB20}" dt="2025-08-30T20:20:31.772" v="1402" actId="313"/>
          <ac:spMkLst>
            <pc:docMk/>
            <pc:sldMk cId="1825489716" sldId="256"/>
            <ac:spMk id="58" creationId="{088A977B-7339-F271-9A98-1C44FF1EBF84}"/>
          </ac:spMkLst>
        </pc:spChg>
        <pc:spChg chg="mod">
          <ac:chgData name="Danni’elle Barker" userId="1871a3a0-b9e6-495e-8ac7-efb51cd53623" providerId="ADAL" clId="{0E6E3CD8-0002-4CC3-B868-8DBFA6F6AB20}" dt="2025-08-30T20:22:40.021" v="1497" actId="1076"/>
          <ac:spMkLst>
            <pc:docMk/>
            <pc:sldMk cId="1825489716" sldId="256"/>
            <ac:spMk id="63" creationId="{CD956F44-6752-FC13-9EC4-82BFC684EFA9}"/>
          </ac:spMkLst>
        </pc:spChg>
        <pc:picChg chg="del">
          <ac:chgData name="Danni’elle Barker" userId="1871a3a0-b9e6-495e-8ac7-efb51cd53623" providerId="ADAL" clId="{0E6E3CD8-0002-4CC3-B868-8DBFA6F6AB20}" dt="2025-08-30T19:58:35.424" v="60" actId="478"/>
          <ac:picMkLst>
            <pc:docMk/>
            <pc:sldMk cId="1825489716" sldId="256"/>
            <ac:picMk id="5" creationId="{1128BFD6-0396-6ABD-B586-C6AD28C78CAC}"/>
          </ac:picMkLst>
        </pc:picChg>
        <pc:picChg chg="del">
          <ac:chgData name="Danni’elle Barker" userId="1871a3a0-b9e6-495e-8ac7-efb51cd53623" providerId="ADAL" clId="{0E6E3CD8-0002-4CC3-B868-8DBFA6F6AB20}" dt="2025-08-30T19:58:37.161" v="61" actId="478"/>
          <ac:picMkLst>
            <pc:docMk/>
            <pc:sldMk cId="1825489716" sldId="256"/>
            <ac:picMk id="6" creationId="{A109F020-15F9-8692-DE86-1AB31AD51CCC}"/>
          </ac:picMkLst>
        </pc:picChg>
        <pc:picChg chg="del">
          <ac:chgData name="Danni’elle Barker" userId="1871a3a0-b9e6-495e-8ac7-efb51cd53623" providerId="ADAL" clId="{0E6E3CD8-0002-4CC3-B868-8DBFA6F6AB20}" dt="2025-08-30T19:57:29.288" v="27" actId="478"/>
          <ac:picMkLst>
            <pc:docMk/>
            <pc:sldMk cId="1825489716" sldId="256"/>
            <ac:picMk id="7" creationId="{C078A87A-BF08-96B8-1E82-C9340443975E}"/>
          </ac:picMkLst>
        </pc:picChg>
        <pc:picChg chg="mod">
          <ac:chgData name="Danni’elle Barker" userId="1871a3a0-b9e6-495e-8ac7-efb51cd53623" providerId="ADAL" clId="{0E6E3CD8-0002-4CC3-B868-8DBFA6F6AB20}" dt="2025-08-30T20:04:03.407" v="482" actId="1076"/>
          <ac:picMkLst>
            <pc:docMk/>
            <pc:sldMk cId="1825489716" sldId="256"/>
            <ac:picMk id="8" creationId="{1A4A229E-FF4B-E411-2F99-E98498B3DA79}"/>
          </ac:picMkLst>
        </pc:picChg>
        <pc:picChg chg="add mod">
          <ac:chgData name="Danni’elle Barker" userId="1871a3a0-b9e6-495e-8ac7-efb51cd53623" providerId="ADAL" clId="{0E6E3CD8-0002-4CC3-B868-8DBFA6F6AB20}" dt="2025-08-30T20:22:42.430" v="1498" actId="1076"/>
          <ac:picMkLst>
            <pc:docMk/>
            <pc:sldMk cId="1825489716" sldId="256"/>
            <ac:picMk id="9" creationId="{C67B53C7-54C0-4CD6-83F3-E23D8FC91FBD}"/>
          </ac:picMkLst>
        </pc:picChg>
        <pc:picChg chg="add mod">
          <ac:chgData name="Danni’elle Barker" userId="1871a3a0-b9e6-495e-8ac7-efb51cd53623" providerId="ADAL" clId="{0E6E3CD8-0002-4CC3-B868-8DBFA6F6AB20}" dt="2025-08-30T20:10:19.520" v="885" actId="1076"/>
          <ac:picMkLst>
            <pc:docMk/>
            <pc:sldMk cId="1825489716" sldId="256"/>
            <ac:picMk id="23" creationId="{5783B6D8-4819-4FB7-9659-5873ECBC3470}"/>
          </ac:picMkLst>
        </pc:picChg>
        <pc:picChg chg="add mod">
          <ac:chgData name="Danni’elle Barker" userId="1871a3a0-b9e6-495e-8ac7-efb51cd53623" providerId="ADAL" clId="{0E6E3CD8-0002-4CC3-B868-8DBFA6F6AB20}" dt="2025-08-30T20:19:00.761" v="1300" actId="1076"/>
          <ac:picMkLst>
            <pc:docMk/>
            <pc:sldMk cId="1825489716" sldId="256"/>
            <ac:picMk id="24" creationId="{3F33A808-943E-4ED8-B4E2-A0A1B0EC6020}"/>
          </ac:picMkLst>
        </pc:picChg>
        <pc:picChg chg="add mod">
          <ac:chgData name="Danni’elle Barker" userId="1871a3a0-b9e6-495e-8ac7-efb51cd53623" providerId="ADAL" clId="{0E6E3CD8-0002-4CC3-B868-8DBFA6F6AB20}" dt="2025-08-30T20:19:03.258" v="1301" actId="1076"/>
          <ac:picMkLst>
            <pc:docMk/>
            <pc:sldMk cId="1825489716" sldId="256"/>
            <ac:picMk id="25" creationId="{0A791805-F2B6-4B47-9B7F-D665771CB714}"/>
          </ac:picMkLst>
        </pc:picChg>
        <pc:picChg chg="add mod">
          <ac:chgData name="Danni’elle Barker" userId="1871a3a0-b9e6-495e-8ac7-efb51cd53623" providerId="ADAL" clId="{0E6E3CD8-0002-4CC3-B868-8DBFA6F6AB20}" dt="2025-08-30T20:57:46.358" v="1543" actId="1076"/>
          <ac:picMkLst>
            <pc:docMk/>
            <pc:sldMk cId="1825489716" sldId="256"/>
            <ac:picMk id="26" creationId="{014D87D1-EFD7-419D-80EA-70ADA8FA2EDD}"/>
          </ac:picMkLst>
        </pc:picChg>
        <pc:picChg chg="add mod">
          <ac:chgData name="Danni’elle Barker" userId="1871a3a0-b9e6-495e-8ac7-efb51cd53623" providerId="ADAL" clId="{0E6E3CD8-0002-4CC3-B868-8DBFA6F6AB20}" dt="2025-08-30T20:57:43.383" v="1542" actId="1076"/>
          <ac:picMkLst>
            <pc:docMk/>
            <pc:sldMk cId="1825489716" sldId="256"/>
            <ac:picMk id="27" creationId="{43DA45C0-4B35-45F1-A65C-10EBD799E29C}"/>
          </ac:picMkLst>
        </pc:picChg>
      </pc:sldChg>
      <pc:sldChg chg="addSp delSp modSp mod">
        <pc:chgData name="Danni’elle Barker" userId="1871a3a0-b9e6-495e-8ac7-efb51cd53623" providerId="ADAL" clId="{0E6E3CD8-0002-4CC3-B868-8DBFA6F6AB20}" dt="2025-08-30T20:25:28.945" v="1540" actId="1076"/>
        <pc:sldMkLst>
          <pc:docMk/>
          <pc:sldMk cId="2380069392" sldId="258"/>
        </pc:sldMkLst>
        <pc:spChg chg="mod">
          <ac:chgData name="Danni’elle Barker" userId="1871a3a0-b9e6-495e-8ac7-efb51cd53623" providerId="ADAL" clId="{0E6E3CD8-0002-4CC3-B868-8DBFA6F6AB20}" dt="2025-08-30T20:17:12.546" v="1142" actId="1076"/>
          <ac:spMkLst>
            <pc:docMk/>
            <pc:sldMk cId="2380069392" sldId="258"/>
            <ac:spMk id="3" creationId="{BBF4DA2F-7B63-FB9C-7745-8B804F58A5D6}"/>
          </ac:spMkLst>
        </pc:spChg>
        <pc:spChg chg="mod">
          <ac:chgData name="Danni’elle Barker" userId="1871a3a0-b9e6-495e-8ac7-efb51cd53623" providerId="ADAL" clId="{0E6E3CD8-0002-4CC3-B868-8DBFA6F6AB20}" dt="2025-08-30T20:12:00.496" v="959" actId="1076"/>
          <ac:spMkLst>
            <pc:docMk/>
            <pc:sldMk cId="2380069392" sldId="258"/>
            <ac:spMk id="7" creationId="{4541A0F5-26C2-5F3E-387F-16F76CE7FE1E}"/>
          </ac:spMkLst>
        </pc:spChg>
        <pc:spChg chg="mod">
          <ac:chgData name="Danni’elle Barker" userId="1871a3a0-b9e6-495e-8ac7-efb51cd53623" providerId="ADAL" clId="{0E6E3CD8-0002-4CC3-B868-8DBFA6F6AB20}" dt="2025-08-30T20:18:11.705" v="1293" actId="20577"/>
          <ac:spMkLst>
            <pc:docMk/>
            <pc:sldMk cId="2380069392" sldId="258"/>
            <ac:spMk id="11" creationId="{6FBFFE20-C665-1253-50E5-A9711DA49A5F}"/>
          </ac:spMkLst>
        </pc:spChg>
        <pc:spChg chg="mod">
          <ac:chgData name="Danni’elle Barker" userId="1871a3a0-b9e6-495e-8ac7-efb51cd53623" providerId="ADAL" clId="{0E6E3CD8-0002-4CC3-B868-8DBFA6F6AB20}" dt="2025-08-30T20:10:04.715" v="880" actId="20577"/>
          <ac:spMkLst>
            <pc:docMk/>
            <pc:sldMk cId="2380069392" sldId="258"/>
            <ac:spMk id="15" creationId="{AE5182CB-A89C-6468-90D7-6BC550712890}"/>
          </ac:spMkLst>
        </pc:spChg>
        <pc:spChg chg="mod">
          <ac:chgData name="Danni’elle Barker" userId="1871a3a0-b9e6-495e-8ac7-efb51cd53623" providerId="ADAL" clId="{0E6E3CD8-0002-4CC3-B868-8DBFA6F6AB20}" dt="2025-08-30T20:11:55.515" v="958" actId="20577"/>
          <ac:spMkLst>
            <pc:docMk/>
            <pc:sldMk cId="2380069392" sldId="258"/>
            <ac:spMk id="16" creationId="{53284E07-175D-5F0A-C388-C89AC7282752}"/>
          </ac:spMkLst>
        </pc:spChg>
        <pc:spChg chg="mod">
          <ac:chgData name="Danni’elle Barker" userId="1871a3a0-b9e6-495e-8ac7-efb51cd53623" providerId="ADAL" clId="{0E6E3CD8-0002-4CC3-B868-8DBFA6F6AB20}" dt="2025-08-30T20:23:06.395" v="1501" actId="1076"/>
          <ac:spMkLst>
            <pc:docMk/>
            <pc:sldMk cId="2380069392" sldId="258"/>
            <ac:spMk id="21" creationId="{04296F98-7F8C-D13A-02BB-3474E1822222}"/>
          </ac:spMkLst>
        </pc:spChg>
        <pc:spChg chg="mod">
          <ac:chgData name="Danni’elle Barker" userId="1871a3a0-b9e6-495e-8ac7-efb51cd53623" providerId="ADAL" clId="{0E6E3CD8-0002-4CC3-B868-8DBFA6F6AB20}" dt="2025-08-30T20:18:22.037" v="1295" actId="1076"/>
          <ac:spMkLst>
            <pc:docMk/>
            <pc:sldMk cId="2380069392" sldId="258"/>
            <ac:spMk id="24" creationId="{19D0E9A0-67C8-EA1E-05A5-89AC97EC2C2B}"/>
          </ac:spMkLst>
        </pc:spChg>
        <pc:spChg chg="mod">
          <ac:chgData name="Danni’elle Barker" userId="1871a3a0-b9e6-495e-8ac7-efb51cd53623" providerId="ADAL" clId="{0E6E3CD8-0002-4CC3-B868-8DBFA6F6AB20}" dt="2025-08-30T20:18:35.180" v="1298" actId="1076"/>
          <ac:spMkLst>
            <pc:docMk/>
            <pc:sldMk cId="2380069392" sldId="258"/>
            <ac:spMk id="25" creationId="{B3619AA8-3A86-C811-26AC-4DA02A832901}"/>
          </ac:spMkLst>
        </pc:spChg>
        <pc:spChg chg="mod">
          <ac:chgData name="Danni’elle Barker" userId="1871a3a0-b9e6-495e-8ac7-efb51cd53623" providerId="ADAL" clId="{0E6E3CD8-0002-4CC3-B868-8DBFA6F6AB20}" dt="2025-08-30T20:11:35.528" v="940" actId="1076"/>
          <ac:spMkLst>
            <pc:docMk/>
            <pc:sldMk cId="2380069392" sldId="258"/>
            <ac:spMk id="26" creationId="{97C85B05-93BE-2E95-446D-9B541392522F}"/>
          </ac:spMkLst>
        </pc:spChg>
        <pc:picChg chg="del">
          <ac:chgData name="Danni’elle Barker" userId="1871a3a0-b9e6-495e-8ac7-efb51cd53623" providerId="ADAL" clId="{0E6E3CD8-0002-4CC3-B868-8DBFA6F6AB20}" dt="2025-08-30T20:12:01.818" v="960" actId="478"/>
          <ac:picMkLst>
            <pc:docMk/>
            <pc:sldMk cId="2380069392" sldId="258"/>
            <ac:picMk id="2" creationId="{47045A81-8AC1-EC5B-1B9F-37CF76418762}"/>
          </ac:picMkLst>
        </pc:picChg>
        <pc:picChg chg="mod">
          <ac:chgData name="Danni’elle Barker" userId="1871a3a0-b9e6-495e-8ac7-efb51cd53623" providerId="ADAL" clId="{0E6E3CD8-0002-4CC3-B868-8DBFA6F6AB20}" dt="2025-08-30T20:11:49.672" v="946" actId="1076"/>
          <ac:picMkLst>
            <pc:docMk/>
            <pc:sldMk cId="2380069392" sldId="258"/>
            <ac:picMk id="6" creationId="{1DA8AF57-84EF-BAB0-9D41-63BB7ABC7B70}"/>
          </ac:picMkLst>
        </pc:picChg>
        <pc:picChg chg="add mod">
          <ac:chgData name="Danni’elle Barker" userId="1871a3a0-b9e6-495e-8ac7-efb51cd53623" providerId="ADAL" clId="{0E6E3CD8-0002-4CC3-B868-8DBFA6F6AB20}" dt="2025-08-30T20:12:54.590" v="963" actId="1076"/>
          <ac:picMkLst>
            <pc:docMk/>
            <pc:sldMk cId="2380069392" sldId="258"/>
            <ac:picMk id="8" creationId="{22AC2D42-95A0-4D5F-879D-CD6C6E553D07}"/>
          </ac:picMkLst>
        </pc:picChg>
        <pc:picChg chg="mod">
          <ac:chgData name="Danni’elle Barker" userId="1871a3a0-b9e6-495e-8ac7-efb51cd53623" providerId="ADAL" clId="{0E6E3CD8-0002-4CC3-B868-8DBFA6F6AB20}" dt="2025-08-30T20:18:16.364" v="1294" actId="1076"/>
          <ac:picMkLst>
            <pc:docMk/>
            <pc:sldMk cId="2380069392" sldId="258"/>
            <ac:picMk id="17" creationId="{681EC859-9117-DFFD-8375-4F6AC7CE547D}"/>
          </ac:picMkLst>
        </pc:picChg>
        <pc:picChg chg="add del mod">
          <ac:chgData name="Danni’elle Barker" userId="1871a3a0-b9e6-495e-8ac7-efb51cd53623" providerId="ADAL" clId="{0E6E3CD8-0002-4CC3-B868-8DBFA6F6AB20}" dt="2025-08-30T20:16:02.338" v="1135" actId="478"/>
          <ac:picMkLst>
            <pc:docMk/>
            <pc:sldMk cId="2380069392" sldId="258"/>
            <ac:picMk id="18" creationId="{9100D3C4-711E-40FD-98CC-3D962E916DFA}"/>
          </ac:picMkLst>
        </pc:picChg>
        <pc:picChg chg="add del">
          <ac:chgData name="Danni’elle Barker" userId="1871a3a0-b9e6-495e-8ac7-efb51cd53623" providerId="ADAL" clId="{0E6E3CD8-0002-4CC3-B868-8DBFA6F6AB20}" dt="2025-08-30T20:15:28.505" v="1123" actId="478"/>
          <ac:picMkLst>
            <pc:docMk/>
            <pc:sldMk cId="2380069392" sldId="258"/>
            <ac:picMk id="19" creationId="{C2F542DB-83CE-4086-AF60-C41268633308}"/>
          </ac:picMkLst>
        </pc:picChg>
        <pc:picChg chg="add del mod">
          <ac:chgData name="Danni’elle Barker" userId="1871a3a0-b9e6-495e-8ac7-efb51cd53623" providerId="ADAL" clId="{0E6E3CD8-0002-4CC3-B868-8DBFA6F6AB20}" dt="2025-08-30T20:15:57.906" v="1132" actId="478"/>
          <ac:picMkLst>
            <pc:docMk/>
            <pc:sldMk cId="2380069392" sldId="258"/>
            <ac:picMk id="20" creationId="{EBBAE19F-A5FC-46CC-8E1E-5734547FDC59}"/>
          </ac:picMkLst>
        </pc:picChg>
        <pc:picChg chg="add mod">
          <ac:chgData name="Danni’elle Barker" userId="1871a3a0-b9e6-495e-8ac7-efb51cd53623" providerId="ADAL" clId="{0E6E3CD8-0002-4CC3-B868-8DBFA6F6AB20}" dt="2025-08-30T20:17:09.788" v="1141" actId="1076"/>
          <ac:picMkLst>
            <pc:docMk/>
            <pc:sldMk cId="2380069392" sldId="258"/>
            <ac:picMk id="23" creationId="{793622AF-15ED-4C33-9000-36ED6B8A2FB7}"/>
          </ac:picMkLst>
        </pc:picChg>
        <pc:picChg chg="del">
          <ac:chgData name="Danni’elle Barker" userId="1871a3a0-b9e6-495e-8ac7-efb51cd53623" providerId="ADAL" clId="{0E6E3CD8-0002-4CC3-B868-8DBFA6F6AB20}" dt="2025-08-30T19:57:34.848" v="28" actId="478"/>
          <ac:picMkLst>
            <pc:docMk/>
            <pc:sldMk cId="2380069392" sldId="258"/>
            <ac:picMk id="27" creationId="{29168D1B-4A72-63C5-F8E1-4A8C8137524F}"/>
          </ac:picMkLst>
        </pc:picChg>
        <pc:picChg chg="del mod">
          <ac:chgData name="Danni’elle Barker" userId="1871a3a0-b9e6-495e-8ac7-efb51cd53623" providerId="ADAL" clId="{0E6E3CD8-0002-4CC3-B868-8DBFA6F6AB20}" dt="2025-08-30T20:10:08.597" v="882" actId="478"/>
          <ac:picMkLst>
            <pc:docMk/>
            <pc:sldMk cId="2380069392" sldId="258"/>
            <ac:picMk id="28" creationId="{48AA6106-1E39-23C7-692F-35E6DCD93386}"/>
          </ac:picMkLst>
        </pc:picChg>
        <pc:picChg chg="add del mod">
          <ac:chgData name="Danni’elle Barker" userId="1871a3a0-b9e6-495e-8ac7-efb51cd53623" providerId="ADAL" clId="{0E6E3CD8-0002-4CC3-B868-8DBFA6F6AB20}" dt="2025-08-30T20:24:04.885" v="1521" actId="478"/>
          <ac:picMkLst>
            <pc:docMk/>
            <pc:sldMk cId="2380069392" sldId="258"/>
            <ac:picMk id="29" creationId="{6F36EF47-D42B-49B8-8709-F82F624C86CC}"/>
          </ac:picMkLst>
        </pc:picChg>
        <pc:picChg chg="add mod">
          <ac:chgData name="Danni’elle Barker" userId="1871a3a0-b9e6-495e-8ac7-efb51cd53623" providerId="ADAL" clId="{0E6E3CD8-0002-4CC3-B868-8DBFA6F6AB20}" dt="2025-08-30T20:12:16.956" v="961"/>
          <ac:picMkLst>
            <pc:docMk/>
            <pc:sldMk cId="2380069392" sldId="258"/>
            <ac:picMk id="30" creationId="{B5058575-29A0-4E63-BC1D-0455B86F8EDA}"/>
          </ac:picMkLst>
        </pc:picChg>
        <pc:picChg chg="add del">
          <ac:chgData name="Danni’elle Barker" userId="1871a3a0-b9e6-495e-8ac7-efb51cd53623" providerId="ADAL" clId="{0E6E3CD8-0002-4CC3-B868-8DBFA6F6AB20}" dt="2025-08-30T20:24:23.040" v="1523" actId="478"/>
          <ac:picMkLst>
            <pc:docMk/>
            <pc:sldMk cId="2380069392" sldId="258"/>
            <ac:picMk id="31" creationId="{4A701F9A-AFBD-4177-964B-1ED3D9CB4F26}"/>
          </ac:picMkLst>
        </pc:picChg>
        <pc:picChg chg="add del">
          <ac:chgData name="Danni’elle Barker" userId="1871a3a0-b9e6-495e-8ac7-efb51cd53623" providerId="ADAL" clId="{0E6E3CD8-0002-4CC3-B868-8DBFA6F6AB20}" dt="2025-08-30T20:24:33.910" v="1525" actId="478"/>
          <ac:picMkLst>
            <pc:docMk/>
            <pc:sldMk cId="2380069392" sldId="258"/>
            <ac:picMk id="32" creationId="{2760A567-111E-40E3-9000-E90D09B10E34}"/>
          </ac:picMkLst>
        </pc:picChg>
        <pc:picChg chg="add del">
          <ac:chgData name="Danni’elle Barker" userId="1871a3a0-b9e6-495e-8ac7-efb51cd53623" providerId="ADAL" clId="{0E6E3CD8-0002-4CC3-B868-8DBFA6F6AB20}" dt="2025-08-30T20:24:54.550" v="1531"/>
          <ac:picMkLst>
            <pc:docMk/>
            <pc:sldMk cId="2380069392" sldId="258"/>
            <ac:picMk id="33" creationId="{BE15C6C9-F8E0-49D5-9FE9-88679BA18B3F}"/>
          </ac:picMkLst>
        </pc:picChg>
        <pc:picChg chg="add mod modCrop">
          <ac:chgData name="Danni’elle Barker" userId="1871a3a0-b9e6-495e-8ac7-efb51cd53623" providerId="ADAL" clId="{0E6E3CD8-0002-4CC3-B868-8DBFA6F6AB20}" dt="2025-08-30T20:25:28.945" v="1540" actId="1076"/>
          <ac:picMkLst>
            <pc:docMk/>
            <pc:sldMk cId="2380069392" sldId="258"/>
            <ac:picMk id="34" creationId="{35EFA030-69A3-4C4E-9605-5D7C1CC6C755}"/>
          </ac:picMkLst>
        </pc:picChg>
        <pc:picChg chg="add mod">
          <ac:chgData name="Danni’elle Barker" userId="1871a3a0-b9e6-495e-8ac7-efb51cd53623" providerId="ADAL" clId="{0E6E3CD8-0002-4CC3-B868-8DBFA6F6AB20}" dt="2025-08-30T20:17:08.142" v="1140" actId="1076"/>
          <ac:picMkLst>
            <pc:docMk/>
            <pc:sldMk cId="2380069392" sldId="258"/>
            <ac:picMk id="35" creationId="{A660E6C2-ED75-4804-B42F-BBA6374E2D58}"/>
          </ac:picMkLst>
        </pc:picChg>
        <pc:picChg chg="add del mod">
          <ac:chgData name="Danni’elle Barker" userId="1871a3a0-b9e6-495e-8ac7-efb51cd53623" providerId="ADAL" clId="{0E6E3CD8-0002-4CC3-B868-8DBFA6F6AB20}" dt="2025-08-30T20:10:10.969" v="883" actId="21"/>
          <ac:picMkLst>
            <pc:docMk/>
            <pc:sldMk cId="2380069392" sldId="258"/>
            <ac:picMk id="1026" creationId="{4810375F-EF50-459B-A812-B38618AD8A7A}"/>
          </ac:picMkLst>
        </pc:picChg>
        <pc:picChg chg="add del">
          <ac:chgData name="Danni’elle Barker" userId="1871a3a0-b9e6-495e-8ac7-efb51cd53623" providerId="ADAL" clId="{0E6E3CD8-0002-4CC3-B868-8DBFA6F6AB20}" dt="2025-08-30T20:24:55.474" v="1533" actId="478"/>
          <ac:picMkLst>
            <pc:docMk/>
            <pc:sldMk cId="2380069392" sldId="258"/>
            <ac:picMk id="1028" creationId="{1CB3F166-7F8C-4F02-A2B8-CE78EC07D87D}"/>
          </ac:picMkLst>
        </pc:picChg>
        <pc:picChg chg="mod">
          <ac:chgData name="Danni’elle Barker" userId="1871a3a0-b9e6-495e-8ac7-efb51cd53623" providerId="ADAL" clId="{0E6E3CD8-0002-4CC3-B868-8DBFA6F6AB20}" dt="2025-08-30T20:11:32.705" v="939" actId="14100"/>
          <ac:picMkLst>
            <pc:docMk/>
            <pc:sldMk cId="2380069392" sldId="258"/>
            <ac:picMk id="2050" creationId="{7C8C1081-B0FC-35EB-6B0E-5A0E20612A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23/08/2026</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23/08/2026</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eg"/><Relationship Id="rId7" Type="http://schemas.openxmlformats.org/officeDocument/2006/relationships/image" Target="../media/image14.png"/><Relationship Id="rId12"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image" Target="../media/image17.png"/><Relationship Id="rId5" Type="http://schemas.openxmlformats.org/officeDocument/2006/relationships/image" Target="../media/image12.jpeg"/><Relationship Id="rId10" Type="http://schemas.microsoft.com/office/2007/relationships/hdphoto" Target="../media/hdphoto1.wdp"/><Relationship Id="rId4" Type="http://schemas.openxmlformats.org/officeDocument/2006/relationships/image" Target="../media/image11.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solidFill>
                  <a:schemeClr val="tx1"/>
                </a:solidFill>
                <a:latin typeface="Calibri"/>
                <a:ea typeface="Segoe UI"/>
                <a:cs typeface="Segoe UI"/>
              </a:rPr>
              <a:t>In Maths, we begin with place value, where we will be investigating numbers to 4 digits before moving on to formal methods for </a:t>
            </a:r>
            <a:r>
              <a:rPr lang="en-US" dirty="0">
                <a:solidFill>
                  <a:schemeClr val="tx1"/>
                </a:solidFill>
                <a:latin typeface="Calibri"/>
                <a:ea typeface="Segoe UI"/>
                <a:cs typeface="Segoe UI"/>
              </a:rPr>
              <a:t>​</a:t>
            </a:r>
          </a:p>
          <a:p>
            <a:pPr algn="ctr" rtl="0"/>
            <a:r>
              <a:rPr lang="en-GB" dirty="0">
                <a:solidFill>
                  <a:schemeClr val="tx1"/>
                </a:solidFill>
                <a:latin typeface="Calibri"/>
                <a:ea typeface="Segoe UI"/>
                <a:cs typeface="Segoe UI"/>
              </a:rPr>
              <a:t>addition and subtraction.</a:t>
            </a:r>
            <a:endParaRPr lang="en-GB" dirty="0">
              <a:ln w="57150">
                <a:solidFill>
                  <a:prstClr val="black"/>
                </a:solidFill>
              </a:ln>
              <a:solidFill>
                <a:schemeClr val="tx1"/>
              </a:solidFill>
              <a:ea typeface="Calibri"/>
              <a:cs typeface="Calibri"/>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467972" y="3429000"/>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4" name="TextBox 53">
            <a:extLst>
              <a:ext uri="{FF2B5EF4-FFF2-40B4-BE49-F238E27FC236}">
                <a16:creationId xmlns:a16="http://schemas.microsoft.com/office/drawing/2014/main" id="{CDE65097-F6B9-6F01-1303-58697D6EEC6B}"/>
              </a:ext>
            </a:extLst>
          </p:cNvPr>
          <p:cNvSpPr txBox="1"/>
          <p:nvPr/>
        </p:nvSpPr>
        <p:spPr>
          <a:xfrm>
            <a:off x="3146385" y="239602"/>
            <a:ext cx="1834055" cy="369332"/>
          </a:xfrm>
          <a:prstGeom prst="rect">
            <a:avLst/>
          </a:prstGeom>
          <a:noFill/>
        </p:spPr>
        <p:txBody>
          <a:bodyPr wrap="square" rtlCol="0">
            <a:spAutoFit/>
          </a:bodyPr>
          <a:lstStyle/>
          <a:p>
            <a:pPr algn="ctr"/>
            <a:r>
              <a:rPr lang="en-GB" b="1" dirty="0"/>
              <a:t>Maths</a:t>
            </a:r>
          </a:p>
        </p:txBody>
      </p:sp>
      <p:sp>
        <p:nvSpPr>
          <p:cNvPr id="55" name="TextBox 54">
            <a:extLst>
              <a:ext uri="{FF2B5EF4-FFF2-40B4-BE49-F238E27FC236}">
                <a16:creationId xmlns:a16="http://schemas.microsoft.com/office/drawing/2014/main" id="{45B1D3BB-D22A-9F57-A94D-702288B71F2D}"/>
              </a:ext>
            </a:extLst>
          </p:cNvPr>
          <p:cNvSpPr txBox="1"/>
          <p:nvPr/>
        </p:nvSpPr>
        <p:spPr>
          <a:xfrm>
            <a:off x="2984625" y="3571093"/>
            <a:ext cx="2239792" cy="1077218"/>
          </a:xfrm>
          <a:prstGeom prst="rect">
            <a:avLst/>
          </a:prstGeom>
          <a:noFill/>
        </p:spPr>
        <p:txBody>
          <a:bodyPr wrap="square" rtlCol="0">
            <a:spAutoFit/>
          </a:bodyPr>
          <a:lstStyle/>
          <a:p>
            <a:pPr algn="ctr"/>
            <a:r>
              <a:rPr lang="en-GB" b="1" dirty="0"/>
              <a:t>English</a:t>
            </a:r>
          </a:p>
          <a:p>
            <a:pPr algn="ctr"/>
            <a:r>
              <a:rPr lang="en-GB" b="1" dirty="0"/>
              <a:t>Marcy and the Riddle of the Sphinx</a:t>
            </a:r>
          </a:p>
          <a:p>
            <a:pPr algn="ctr"/>
            <a:endParaRPr lang="en-GB" sz="1000" dirty="0"/>
          </a:p>
        </p:txBody>
      </p:sp>
      <p:sp>
        <p:nvSpPr>
          <p:cNvPr id="56" name="TextBox 55">
            <a:extLst>
              <a:ext uri="{FF2B5EF4-FFF2-40B4-BE49-F238E27FC236}">
                <a16:creationId xmlns:a16="http://schemas.microsoft.com/office/drawing/2014/main" id="{2B48F191-0755-09A4-BC9F-B92DB72FD207}"/>
              </a:ext>
            </a:extLst>
          </p:cNvPr>
          <p:cNvSpPr txBox="1"/>
          <p:nvPr/>
        </p:nvSpPr>
        <p:spPr>
          <a:xfrm>
            <a:off x="5889383" y="1832074"/>
            <a:ext cx="2754205" cy="2862322"/>
          </a:xfrm>
          <a:prstGeom prst="rect">
            <a:avLst/>
          </a:prstGeom>
          <a:noFill/>
        </p:spPr>
        <p:txBody>
          <a:bodyPr wrap="square" lIns="91440" tIns="45720" rIns="91440" bIns="45720" rtlCol="0" anchor="t">
            <a:spAutoFit/>
          </a:bodyPr>
          <a:lstStyle/>
          <a:p>
            <a:pPr algn="ctr"/>
            <a:r>
              <a:rPr lang="en-GB" b="1" dirty="0"/>
              <a:t>Science</a:t>
            </a:r>
          </a:p>
          <a:p>
            <a:pPr algn="ctr"/>
            <a:r>
              <a:rPr lang="en-GB" b="1" dirty="0"/>
              <a:t>Grouping and Classifying</a:t>
            </a:r>
            <a:endParaRPr lang="en-GB" b="1" dirty="0">
              <a:cs typeface="Calibri"/>
            </a:endParaRPr>
          </a:p>
          <a:p>
            <a:pPr algn="ctr"/>
            <a:r>
              <a:rPr lang="en-GB" sz="1600" dirty="0">
                <a:cs typeface="Calibri" panose="020F0502020204030204"/>
              </a:rPr>
              <a:t>In Science, we will be learning to groups and classify living things. We will be investigating vertebrates and invertebrates as well as flowering and non-flowering plants. We will then be conducting an observation experiment in our local area to observe changes over time.</a:t>
            </a:r>
            <a:endParaRPr lang="en-GB" sz="1000" dirty="0">
              <a:cs typeface="Calibri" panose="020F0502020204030204"/>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9330652" y="169817"/>
            <a:ext cx="2108313" cy="800219"/>
          </a:xfrm>
          <a:prstGeom prst="rect">
            <a:avLst/>
          </a:prstGeom>
          <a:noFill/>
        </p:spPr>
        <p:txBody>
          <a:bodyPr wrap="square" lIns="91440" tIns="45720" rIns="91440" bIns="45720" rtlCol="0" anchor="t">
            <a:spAutoFit/>
          </a:bodyPr>
          <a:lstStyle/>
          <a:p>
            <a:pPr algn="ctr"/>
            <a:r>
              <a:rPr lang="en-GB" b="1" dirty="0">
                <a:ea typeface="Calibri"/>
                <a:cs typeface="Calibri"/>
              </a:rPr>
              <a:t>History</a:t>
            </a:r>
          </a:p>
          <a:p>
            <a:pPr algn="ctr"/>
            <a:r>
              <a:rPr lang="en-GB" b="1" dirty="0">
                <a:ea typeface="Calibri"/>
                <a:cs typeface="Calibri"/>
              </a:rPr>
              <a:t>Exciting Egyptians!</a:t>
            </a:r>
          </a:p>
          <a:p>
            <a:pPr algn="ctr"/>
            <a:endParaRPr lang="en-GB" sz="1000" dirty="0"/>
          </a:p>
        </p:txBody>
      </p:sp>
      <p:sp>
        <p:nvSpPr>
          <p:cNvPr id="58" name="TextBox 57">
            <a:extLst>
              <a:ext uri="{FF2B5EF4-FFF2-40B4-BE49-F238E27FC236}">
                <a16:creationId xmlns:a16="http://schemas.microsoft.com/office/drawing/2014/main" id="{088A977B-7339-F271-9A98-1C44FF1EBF84}"/>
              </a:ext>
            </a:extLst>
          </p:cNvPr>
          <p:cNvSpPr txBox="1"/>
          <p:nvPr/>
        </p:nvSpPr>
        <p:spPr>
          <a:xfrm>
            <a:off x="9373841" y="3411146"/>
            <a:ext cx="1834055" cy="800219"/>
          </a:xfrm>
          <a:prstGeom prst="rect">
            <a:avLst/>
          </a:prstGeom>
          <a:noFill/>
        </p:spPr>
        <p:txBody>
          <a:bodyPr wrap="square" rtlCol="0">
            <a:spAutoFit/>
          </a:bodyPr>
          <a:lstStyle/>
          <a:p>
            <a:pPr algn="ctr"/>
            <a:r>
              <a:rPr lang="en-GB" b="1" dirty="0"/>
              <a:t>Art</a:t>
            </a:r>
          </a:p>
          <a:p>
            <a:pPr algn="ctr"/>
            <a:r>
              <a:rPr lang="en-GB" b="1" dirty="0"/>
              <a:t>Sculptures</a:t>
            </a:r>
          </a:p>
          <a:p>
            <a:pPr algn="ctr"/>
            <a:endParaRPr lang="en-GB" sz="1000" dirty="0"/>
          </a:p>
        </p:txBody>
      </p:sp>
      <p:pic>
        <p:nvPicPr>
          <p:cNvPr id="61" name="Picture 60" descr="A logo with a couple of kids holding hands under a tree&#10;&#10;Description automatically generated">
            <a:extLst>
              <a:ext uri="{FF2B5EF4-FFF2-40B4-BE49-F238E27FC236}">
                <a16:creationId xmlns:a16="http://schemas.microsoft.com/office/drawing/2014/main" id="{EFD92009-178A-8E2F-2EBE-5423D350B1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250" y="1841734"/>
            <a:ext cx="1624149" cy="1624149"/>
          </a:xfrm>
          <a:prstGeom prst="rect">
            <a:avLst/>
          </a:prstGeom>
        </p:spPr>
      </p:pic>
      <p:sp>
        <p:nvSpPr>
          <p:cNvPr id="62" name="TextBox 61">
            <a:extLst>
              <a:ext uri="{FF2B5EF4-FFF2-40B4-BE49-F238E27FC236}">
                <a16:creationId xmlns:a16="http://schemas.microsoft.com/office/drawing/2014/main" id="{51F89EE0-53DB-C270-6F74-B583AABE6E00}"/>
              </a:ext>
            </a:extLst>
          </p:cNvPr>
          <p:cNvSpPr txBox="1"/>
          <p:nvPr/>
        </p:nvSpPr>
        <p:spPr>
          <a:xfrm>
            <a:off x="0" y="3335547"/>
            <a:ext cx="2732256" cy="1015663"/>
          </a:xfrm>
          <a:prstGeom prst="rect">
            <a:avLst/>
          </a:prstGeom>
          <a:noFill/>
        </p:spPr>
        <p:txBody>
          <a:bodyPr wrap="square" lIns="91440" tIns="45720" rIns="91440" bIns="45720" rtlCol="0" anchor="t">
            <a:spAutoFit/>
          </a:bodyPr>
          <a:lstStyle/>
          <a:p>
            <a:pPr algn="ctr"/>
            <a:r>
              <a:rPr lang="en-GB" sz="6000" dirty="0">
                <a:solidFill>
                  <a:schemeClr val="bg1"/>
                </a:solidFill>
                <a:latin typeface="ADLaM Display"/>
                <a:ea typeface="ADLaM Display"/>
                <a:cs typeface="ADLaM Display"/>
              </a:rPr>
              <a:t>Year 4</a:t>
            </a:r>
            <a:endParaRPr lang="en-GB" sz="6000" dirty="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63" name="TextBox 62">
            <a:extLst>
              <a:ext uri="{FF2B5EF4-FFF2-40B4-BE49-F238E27FC236}">
                <a16:creationId xmlns:a16="http://schemas.microsoft.com/office/drawing/2014/main" id="{CD956F44-6752-FC13-9EC4-82BFC684EFA9}"/>
              </a:ext>
            </a:extLst>
          </p:cNvPr>
          <p:cNvSpPr txBox="1"/>
          <p:nvPr/>
        </p:nvSpPr>
        <p:spPr>
          <a:xfrm>
            <a:off x="5545241" y="5710658"/>
            <a:ext cx="3442487" cy="830997"/>
          </a:xfrm>
          <a:prstGeom prst="rect">
            <a:avLst/>
          </a:prstGeom>
          <a:noFill/>
        </p:spPr>
        <p:txBody>
          <a:bodyPr wrap="square" rtlCol="0">
            <a:spAutoFit/>
          </a:bodyPr>
          <a:lstStyle/>
          <a:p>
            <a:pPr algn="ctr"/>
            <a:r>
              <a:rPr lang="en-GB" sz="4800" dirty="0">
                <a:solidFill>
                  <a:schemeClr val="bg1"/>
                </a:solidFill>
                <a:latin typeface="ADLaM Display" panose="020F0502020204030204" pitchFamily="2" charset="0"/>
                <a:ea typeface="ADLaM Display" panose="020F0502020204030204" pitchFamily="2" charset="0"/>
                <a:cs typeface="ADLaM Display" panose="020F0502020204030204" pitchFamily="2" charset="0"/>
              </a:rPr>
              <a:t>Autumn 1</a:t>
            </a:r>
            <a:endParaRPr lang="en-GB" sz="5400" dirty="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2" name="TextBox 1">
            <a:extLst>
              <a:ext uri="{FF2B5EF4-FFF2-40B4-BE49-F238E27FC236}">
                <a16:creationId xmlns:a16="http://schemas.microsoft.com/office/drawing/2014/main" id="{C04FB7C1-1B28-490B-AAD5-F02BBB3A9AC0}"/>
              </a:ext>
            </a:extLst>
          </p:cNvPr>
          <p:cNvSpPr txBox="1"/>
          <p:nvPr/>
        </p:nvSpPr>
        <p:spPr>
          <a:xfrm>
            <a:off x="2671118" y="4475438"/>
            <a:ext cx="294904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t>In English we will be reading Marcy and the Riddle of the Sphinx. We will be writing a setting description and we will write instructions on how to solve the Riddle of the Sphinx.</a:t>
            </a:r>
            <a:endParaRPr lang="en-US" sz="2000" dirty="0"/>
          </a:p>
        </p:txBody>
      </p:sp>
      <p:sp>
        <p:nvSpPr>
          <p:cNvPr id="3" name="TextBox 2">
            <a:extLst>
              <a:ext uri="{FF2B5EF4-FFF2-40B4-BE49-F238E27FC236}">
                <a16:creationId xmlns:a16="http://schemas.microsoft.com/office/drawing/2014/main" id="{205DA9B5-4446-8976-E2A6-0B40144B9F34}"/>
              </a:ext>
            </a:extLst>
          </p:cNvPr>
          <p:cNvSpPr txBox="1"/>
          <p:nvPr/>
        </p:nvSpPr>
        <p:spPr>
          <a:xfrm>
            <a:off x="8719043" y="727470"/>
            <a:ext cx="303570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t>In History,</a:t>
            </a:r>
            <a:r>
              <a:rPr lang="en-GB" sz="1600" dirty="0">
                <a:ea typeface="Calibri"/>
                <a:cs typeface="Calibri"/>
              </a:rPr>
              <a:t> we will learn all about the Ancient Egyptians. We will look at the first 4 civilizations then move on to why the River Nile was so important. We will also learn about pharaohs and the process of mummification.</a:t>
            </a:r>
          </a:p>
        </p:txBody>
      </p:sp>
      <p:sp>
        <p:nvSpPr>
          <p:cNvPr id="4" name="TextBox 3">
            <a:extLst>
              <a:ext uri="{FF2B5EF4-FFF2-40B4-BE49-F238E27FC236}">
                <a16:creationId xmlns:a16="http://schemas.microsoft.com/office/drawing/2014/main" id="{EF83FA24-DC51-30B8-40F1-93873BDF795A}"/>
              </a:ext>
            </a:extLst>
          </p:cNvPr>
          <p:cNvSpPr txBox="1"/>
          <p:nvPr/>
        </p:nvSpPr>
        <p:spPr>
          <a:xfrm>
            <a:off x="8933835" y="3915429"/>
            <a:ext cx="2766498"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t>In Art, we will look at sculptures. We will learn about the artist Phillip Haas and then explore Ancient Egyptian motifs and geometric patterns. We will then design and make Egyptian death masks using papier mâché</a:t>
            </a:r>
            <a:endParaRPr lang="en-GB" sz="1600" dirty="0">
              <a:ea typeface="Calibri"/>
              <a:cs typeface="Calibri"/>
            </a:endParaRPr>
          </a:p>
        </p:txBody>
      </p:sp>
      <p:pic>
        <p:nvPicPr>
          <p:cNvPr id="8" name="Picture 7" descr="Minus cliparts">
            <a:extLst>
              <a:ext uri="{FF2B5EF4-FFF2-40B4-BE49-F238E27FC236}">
                <a16:creationId xmlns:a16="http://schemas.microsoft.com/office/drawing/2014/main" id="{1A4A229E-FF4B-E411-2F99-E98498B3DA79}"/>
              </a:ext>
            </a:extLst>
          </p:cNvPr>
          <p:cNvPicPr>
            <a:picLocks noChangeAspect="1"/>
          </p:cNvPicPr>
          <p:nvPr/>
        </p:nvPicPr>
        <p:blipFill>
          <a:blip r:embed="rId3"/>
          <a:stretch>
            <a:fillRect/>
          </a:stretch>
        </p:blipFill>
        <p:spPr>
          <a:xfrm>
            <a:off x="3525894" y="2681910"/>
            <a:ext cx="1252571" cy="531788"/>
          </a:xfrm>
          <a:prstGeom prst="rect">
            <a:avLst/>
          </a:prstGeom>
        </p:spPr>
      </p:pic>
      <p:pic>
        <p:nvPicPr>
          <p:cNvPr id="23" name="Picture 2" descr="Marcy and the Riddle of the Sphinx (Brownstone's Mythical Collection, 2) :  Joe Todd-Stanton: Amazon.co.uk: Books">
            <a:extLst>
              <a:ext uri="{FF2B5EF4-FFF2-40B4-BE49-F238E27FC236}">
                <a16:creationId xmlns:a16="http://schemas.microsoft.com/office/drawing/2014/main" id="{5783B6D8-4819-4FB7-9659-5873ECBC34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161" y="4211683"/>
            <a:ext cx="184785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3F33A808-943E-4ED8-B4E2-A0A1B0EC60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46610" y="2270637"/>
            <a:ext cx="1149436" cy="1149436"/>
          </a:xfrm>
          <a:prstGeom prst="rect">
            <a:avLst/>
          </a:prstGeom>
        </p:spPr>
      </p:pic>
      <p:pic>
        <p:nvPicPr>
          <p:cNvPr id="25" name="Picture 24" descr="Logo&#10;&#10;Description automatically generated">
            <a:extLst>
              <a:ext uri="{FF2B5EF4-FFF2-40B4-BE49-F238E27FC236}">
                <a16:creationId xmlns:a16="http://schemas.microsoft.com/office/drawing/2014/main" id="{0A791805-F2B6-4B47-9B7F-D665771CB714}"/>
              </a:ext>
            </a:extLst>
          </p:cNvPr>
          <p:cNvPicPr>
            <a:picLocks noChangeAspect="1"/>
          </p:cNvPicPr>
          <p:nvPr/>
        </p:nvPicPr>
        <p:blipFill>
          <a:blip r:embed="rId6"/>
          <a:stretch>
            <a:fillRect/>
          </a:stretch>
        </p:blipFill>
        <p:spPr>
          <a:xfrm>
            <a:off x="10851923" y="5740264"/>
            <a:ext cx="1009928" cy="1009928"/>
          </a:xfrm>
          <a:prstGeom prst="rect">
            <a:avLst/>
          </a:prstGeom>
        </p:spPr>
      </p:pic>
      <p:pic>
        <p:nvPicPr>
          <p:cNvPr id="26" name="Picture 25" descr="Icon&#10;&#10;Description automatically generated">
            <a:extLst>
              <a:ext uri="{FF2B5EF4-FFF2-40B4-BE49-F238E27FC236}">
                <a16:creationId xmlns:a16="http://schemas.microsoft.com/office/drawing/2014/main" id="{014D87D1-EFD7-419D-80EA-70ADA8FA2EDD}"/>
              </a:ext>
            </a:extLst>
          </p:cNvPr>
          <p:cNvPicPr>
            <a:picLocks noChangeAspect="1"/>
          </p:cNvPicPr>
          <p:nvPr/>
        </p:nvPicPr>
        <p:blipFill>
          <a:blip r:embed="rId7"/>
          <a:stretch>
            <a:fillRect/>
          </a:stretch>
        </p:blipFill>
        <p:spPr>
          <a:xfrm>
            <a:off x="10385220" y="2420202"/>
            <a:ext cx="798102" cy="798102"/>
          </a:xfrm>
          <a:prstGeom prst="rect">
            <a:avLst/>
          </a:prstGeom>
        </p:spPr>
      </p:pic>
      <p:pic>
        <p:nvPicPr>
          <p:cNvPr id="9" name="Picture 8">
            <a:extLst>
              <a:ext uri="{FF2B5EF4-FFF2-40B4-BE49-F238E27FC236}">
                <a16:creationId xmlns:a16="http://schemas.microsoft.com/office/drawing/2014/main" id="{C67B53C7-54C0-4CD6-83F3-E23D8FC91FBD}"/>
              </a:ext>
            </a:extLst>
          </p:cNvPr>
          <p:cNvPicPr>
            <a:picLocks noChangeAspect="1"/>
          </p:cNvPicPr>
          <p:nvPr/>
        </p:nvPicPr>
        <p:blipFill>
          <a:blip r:embed="rId8"/>
          <a:stretch>
            <a:fillRect/>
          </a:stretch>
        </p:blipFill>
        <p:spPr>
          <a:xfrm>
            <a:off x="6617466" y="4534207"/>
            <a:ext cx="1351429" cy="1351429"/>
          </a:xfrm>
          <a:prstGeom prst="rect">
            <a:avLst/>
          </a:prstGeom>
        </p:spPr>
      </p:pic>
      <p:pic>
        <p:nvPicPr>
          <p:cNvPr id="5" name="Picture 4">
            <a:extLst>
              <a:ext uri="{FF2B5EF4-FFF2-40B4-BE49-F238E27FC236}">
                <a16:creationId xmlns:a16="http://schemas.microsoft.com/office/drawing/2014/main" id="{6DE9BD06-F7E2-468F-90DB-6C705A6D3921}"/>
              </a:ext>
            </a:extLst>
          </p:cNvPr>
          <p:cNvPicPr>
            <a:picLocks noChangeAspect="1"/>
          </p:cNvPicPr>
          <p:nvPr/>
        </p:nvPicPr>
        <p:blipFill>
          <a:blip r:embed="rId9"/>
          <a:stretch>
            <a:fillRect/>
          </a:stretch>
        </p:blipFill>
        <p:spPr>
          <a:xfrm>
            <a:off x="8873341" y="5733732"/>
            <a:ext cx="809267" cy="1054938"/>
          </a:xfrm>
          <a:prstGeom prst="rect">
            <a:avLst/>
          </a:prstGeom>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DDDDD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66FF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72560" y="1655542"/>
            <a:ext cx="2692247" cy="3477131"/>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ea typeface="+mn-lt"/>
                <a:cs typeface="+mn-lt"/>
              </a:rPr>
              <a:t>[object File]</a:t>
            </a:r>
            <a:endParaRPr lang="en-US" dirty="0"/>
          </a:p>
        </p:txBody>
      </p:sp>
      <p:sp>
        <p:nvSpPr>
          <p:cNvPr id="10" name="TextBox 9">
            <a:extLst>
              <a:ext uri="{FF2B5EF4-FFF2-40B4-BE49-F238E27FC236}">
                <a16:creationId xmlns:a16="http://schemas.microsoft.com/office/drawing/2014/main" id="{B8FA48C6-A5B9-6AA4-0B29-60CE70908F0A}"/>
              </a:ext>
            </a:extLst>
          </p:cNvPr>
          <p:cNvSpPr txBox="1"/>
          <p:nvPr/>
        </p:nvSpPr>
        <p:spPr>
          <a:xfrm>
            <a:off x="3146385" y="239602"/>
            <a:ext cx="1834055" cy="523220"/>
          </a:xfrm>
          <a:prstGeom prst="rect">
            <a:avLst/>
          </a:prstGeom>
          <a:noFill/>
        </p:spPr>
        <p:txBody>
          <a:bodyPr wrap="square" rtlCol="0">
            <a:spAutoFit/>
          </a:bodyPr>
          <a:lstStyle/>
          <a:p>
            <a:pPr algn="ctr"/>
            <a:r>
              <a:rPr lang="en-GB" b="1" dirty="0"/>
              <a:t>PE</a:t>
            </a:r>
          </a:p>
          <a:p>
            <a:pPr algn="ctr"/>
            <a:endParaRPr lang="en-GB" sz="1000" dirty="0"/>
          </a:p>
        </p:txBody>
      </p:sp>
      <p:sp>
        <p:nvSpPr>
          <p:cNvPr id="11" name="TextBox 10">
            <a:extLst>
              <a:ext uri="{FF2B5EF4-FFF2-40B4-BE49-F238E27FC236}">
                <a16:creationId xmlns:a16="http://schemas.microsoft.com/office/drawing/2014/main" id="{6FBFFE20-C665-1253-50E5-A9711DA49A5F}"/>
              </a:ext>
            </a:extLst>
          </p:cNvPr>
          <p:cNvSpPr txBox="1"/>
          <p:nvPr/>
        </p:nvSpPr>
        <p:spPr>
          <a:xfrm>
            <a:off x="2501849" y="3572668"/>
            <a:ext cx="3025361" cy="2031325"/>
          </a:xfrm>
          <a:prstGeom prst="rect">
            <a:avLst/>
          </a:prstGeom>
          <a:noFill/>
        </p:spPr>
        <p:txBody>
          <a:bodyPr wrap="square" lIns="91440" tIns="45720" rIns="91440" bIns="45720" rtlCol="0" anchor="t">
            <a:spAutoFit/>
          </a:bodyPr>
          <a:lstStyle/>
          <a:p>
            <a:pPr algn="ctr"/>
            <a:r>
              <a:rPr lang="en-GB" b="1" dirty="0"/>
              <a:t>RE</a:t>
            </a:r>
          </a:p>
          <a:p>
            <a:pPr algn="ctr"/>
            <a:endParaRPr lang="en-GB" b="1" dirty="0">
              <a:cs typeface="Calibri"/>
            </a:endParaRPr>
          </a:p>
          <a:p>
            <a:pPr algn="ctr"/>
            <a:r>
              <a:rPr lang="en-GB" dirty="0">
                <a:cs typeface="Calibri" panose="020F0502020204030204"/>
              </a:rPr>
              <a:t>In RE, we focusing on Christianity. We will learning about the Bible and how and why Christians use it.</a:t>
            </a:r>
          </a:p>
          <a:p>
            <a:pPr algn="ctr"/>
            <a:endParaRPr lang="en-GB" dirty="0">
              <a:cs typeface="Calibri" panose="020F0502020204030204"/>
            </a:endParaRPr>
          </a:p>
        </p:txBody>
      </p:sp>
      <p:sp>
        <p:nvSpPr>
          <p:cNvPr id="12" name="TextBox 11">
            <a:extLst>
              <a:ext uri="{FF2B5EF4-FFF2-40B4-BE49-F238E27FC236}">
                <a16:creationId xmlns:a16="http://schemas.microsoft.com/office/drawing/2014/main" id="{30EA66C6-3E97-AD61-0B42-C218E3C19516}"/>
              </a:ext>
            </a:extLst>
          </p:cNvPr>
          <p:cNvSpPr txBox="1"/>
          <p:nvPr/>
        </p:nvSpPr>
        <p:spPr>
          <a:xfrm>
            <a:off x="6299266" y="1896509"/>
            <a:ext cx="1834055" cy="523220"/>
          </a:xfrm>
          <a:prstGeom prst="rect">
            <a:avLst/>
          </a:prstGeom>
          <a:noFill/>
        </p:spPr>
        <p:txBody>
          <a:bodyPr wrap="square" rtlCol="0">
            <a:spAutoFit/>
          </a:bodyPr>
          <a:lstStyle/>
          <a:p>
            <a:pPr algn="ctr"/>
            <a:r>
              <a:rPr lang="en-GB" b="1" dirty="0"/>
              <a:t>Computing</a:t>
            </a:r>
          </a:p>
          <a:p>
            <a:pPr algn="ctr"/>
            <a:endParaRPr lang="en-GB" sz="1000" dirty="0"/>
          </a:p>
        </p:txBody>
      </p:sp>
      <p:sp>
        <p:nvSpPr>
          <p:cNvPr id="13" name="TextBox 12">
            <a:extLst>
              <a:ext uri="{FF2B5EF4-FFF2-40B4-BE49-F238E27FC236}">
                <a16:creationId xmlns:a16="http://schemas.microsoft.com/office/drawing/2014/main" id="{BE88261D-31AD-88BC-F17B-6E88A4952F4C}"/>
              </a:ext>
            </a:extLst>
          </p:cNvPr>
          <p:cNvSpPr txBox="1"/>
          <p:nvPr/>
        </p:nvSpPr>
        <p:spPr>
          <a:xfrm>
            <a:off x="9435205" y="239602"/>
            <a:ext cx="1834055" cy="523220"/>
          </a:xfrm>
          <a:prstGeom prst="rect">
            <a:avLst/>
          </a:prstGeom>
          <a:noFill/>
        </p:spPr>
        <p:txBody>
          <a:bodyPr wrap="square" rtlCol="0">
            <a:spAutoFit/>
          </a:bodyPr>
          <a:lstStyle/>
          <a:p>
            <a:pPr algn="ctr"/>
            <a:r>
              <a:rPr lang="en-GB" b="1" dirty="0"/>
              <a:t>Music</a:t>
            </a:r>
          </a:p>
          <a:p>
            <a:pPr algn="ctr"/>
            <a:endParaRPr lang="en-GB" sz="1000" dirty="0"/>
          </a:p>
        </p:txBody>
      </p:sp>
      <p:sp>
        <p:nvSpPr>
          <p:cNvPr id="14" name="TextBox 13">
            <a:extLst>
              <a:ext uri="{FF2B5EF4-FFF2-40B4-BE49-F238E27FC236}">
                <a16:creationId xmlns:a16="http://schemas.microsoft.com/office/drawing/2014/main" id="{421AE65B-93C3-B642-4819-2463E1994B8D}"/>
              </a:ext>
            </a:extLst>
          </p:cNvPr>
          <p:cNvSpPr txBox="1"/>
          <p:nvPr/>
        </p:nvSpPr>
        <p:spPr>
          <a:xfrm>
            <a:off x="9330652" y="3513651"/>
            <a:ext cx="1834055" cy="523220"/>
          </a:xfrm>
          <a:prstGeom prst="rect">
            <a:avLst/>
          </a:prstGeom>
          <a:noFill/>
        </p:spPr>
        <p:txBody>
          <a:bodyPr wrap="square" rtlCol="0">
            <a:spAutoFit/>
          </a:bodyPr>
          <a:lstStyle/>
          <a:p>
            <a:pPr algn="ctr"/>
            <a:r>
              <a:rPr lang="en-GB" b="1" dirty="0"/>
              <a:t>PSHE</a:t>
            </a:r>
          </a:p>
          <a:p>
            <a:pPr algn="ctr"/>
            <a:endParaRPr lang="en-GB" sz="1000" dirty="0"/>
          </a:p>
        </p:txBody>
      </p:sp>
      <p:sp>
        <p:nvSpPr>
          <p:cNvPr id="15" name="TextBox 14">
            <a:extLst>
              <a:ext uri="{FF2B5EF4-FFF2-40B4-BE49-F238E27FC236}">
                <a16:creationId xmlns:a16="http://schemas.microsoft.com/office/drawing/2014/main" id="{AE5182CB-A89C-6468-90D7-6BC550712890}"/>
              </a:ext>
            </a:extLst>
          </p:cNvPr>
          <p:cNvSpPr txBox="1"/>
          <p:nvPr/>
        </p:nvSpPr>
        <p:spPr>
          <a:xfrm>
            <a:off x="138497" y="1688240"/>
            <a:ext cx="1834055" cy="369332"/>
          </a:xfrm>
          <a:prstGeom prst="rect">
            <a:avLst/>
          </a:prstGeom>
          <a:noFill/>
        </p:spPr>
        <p:txBody>
          <a:bodyPr wrap="square" rtlCol="0">
            <a:spAutoFit/>
          </a:bodyPr>
          <a:lstStyle/>
          <a:p>
            <a:pPr algn="ctr"/>
            <a:r>
              <a:rPr lang="en-GB" b="1" dirty="0"/>
              <a:t>Class Novel</a:t>
            </a:r>
            <a:endParaRPr lang="en-GB" sz="1000" dirty="0"/>
          </a:p>
        </p:txBody>
      </p:sp>
      <p:pic>
        <p:nvPicPr>
          <p:cNvPr id="17" name="Picture 12" descr="Christian Symbol Cross - ClipArt Best">
            <a:extLst>
              <a:ext uri="{FF2B5EF4-FFF2-40B4-BE49-F238E27FC236}">
                <a16:creationId xmlns:a16="http://schemas.microsoft.com/office/drawing/2014/main" id="{681EC859-9117-DFFD-8375-4F6AC7CE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8097" y="5281022"/>
            <a:ext cx="897159" cy="129623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PSHE – Jigsaw | Howden Junior School">
            <a:extLst>
              <a:ext uri="{FF2B5EF4-FFF2-40B4-BE49-F238E27FC236}">
                <a16:creationId xmlns:a16="http://schemas.microsoft.com/office/drawing/2014/main" id="{7C8C1081-B0FC-35EB-6B0E-5A0E2061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6226" y="5705460"/>
            <a:ext cx="885455" cy="1007733"/>
          </a:xfrm>
          <a:prstGeom prst="rect">
            <a:avLst/>
          </a:prstGeom>
          <a:noFill/>
          <a:extLst>
            <a:ext uri="{909E8E84-426E-40DD-AFC4-6F175D3DCCD1}">
              <a14:hiddenFill xmlns:a14="http://schemas.microsoft.com/office/drawing/2010/main">
                <a:solidFill>
                  <a:srgbClr val="FFFFFF"/>
                </a:solidFill>
              </a14:hiddenFill>
            </a:ext>
          </a:extLst>
        </p:spPr>
      </p:pic>
      <p:sp>
        <p:nvSpPr>
          <p:cNvPr id="24" name="Star: 7 Points 23">
            <a:extLst>
              <a:ext uri="{FF2B5EF4-FFF2-40B4-BE49-F238E27FC236}">
                <a16:creationId xmlns:a16="http://schemas.microsoft.com/office/drawing/2014/main" id="{19D0E9A0-67C8-EA1E-05A5-89AC97EC2C2B}"/>
              </a:ext>
            </a:extLst>
          </p:cNvPr>
          <p:cNvSpPr/>
          <p:nvPr/>
        </p:nvSpPr>
        <p:spPr>
          <a:xfrm>
            <a:off x="5818183" y="73129"/>
            <a:ext cx="2755530" cy="1699673"/>
          </a:xfrm>
          <a:prstGeom prst="star7">
            <a:avLst>
              <a:gd name="adj" fmla="val 39317"/>
              <a:gd name="hf" fmla="val 102572"/>
              <a:gd name="vf" fmla="val 105210"/>
            </a:avLst>
          </a:prstGeom>
          <a:solidFill>
            <a:srgbClr val="FFFF00"/>
          </a:solidFill>
          <a:ln w="381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TextBox 24">
            <a:extLst>
              <a:ext uri="{FF2B5EF4-FFF2-40B4-BE49-F238E27FC236}">
                <a16:creationId xmlns:a16="http://schemas.microsoft.com/office/drawing/2014/main" id="{B3619AA8-3A86-C811-26AC-4DA02A832901}"/>
              </a:ext>
            </a:extLst>
          </p:cNvPr>
          <p:cNvSpPr txBox="1"/>
          <p:nvPr/>
        </p:nvSpPr>
        <p:spPr>
          <a:xfrm>
            <a:off x="6198331" y="288073"/>
            <a:ext cx="2024287" cy="1384995"/>
          </a:xfrm>
          <a:prstGeom prst="rect">
            <a:avLst/>
          </a:prstGeom>
          <a:noFill/>
        </p:spPr>
        <p:txBody>
          <a:bodyPr wrap="square" lIns="91440" tIns="45720" rIns="91440" bIns="45720" rtlCol="0" anchor="t">
            <a:spAutoFit/>
          </a:bodyPr>
          <a:lstStyle/>
          <a:p>
            <a:pPr algn="ctr"/>
            <a:r>
              <a:rPr lang="en-GB" b="1" dirty="0"/>
              <a:t>ENRICHMENT</a:t>
            </a:r>
            <a:endParaRPr lang="en-GB" b="1" dirty="0">
              <a:cs typeface="Calibri"/>
            </a:endParaRPr>
          </a:p>
          <a:p>
            <a:pPr algn="ctr"/>
            <a:r>
              <a:rPr lang="en-GB" sz="1400" dirty="0">
                <a:cs typeface="Calibri" panose="020F0502020204030204"/>
              </a:rPr>
              <a:t>We will conducting some nature observations in our local environment and collecting data. </a:t>
            </a:r>
          </a:p>
          <a:p>
            <a:pPr algn="ctr"/>
            <a:endParaRPr lang="en-GB" sz="1000" dirty="0">
              <a:cs typeface="Calibri" panose="020F0502020204030204"/>
            </a:endParaRPr>
          </a:p>
        </p:txBody>
      </p:sp>
      <p:pic>
        <p:nvPicPr>
          <p:cNvPr id="4" name="Picture 3" descr="A red and white rectangle&#10;&#10;Description automatically generated">
            <a:extLst>
              <a:ext uri="{FF2B5EF4-FFF2-40B4-BE49-F238E27FC236}">
                <a16:creationId xmlns:a16="http://schemas.microsoft.com/office/drawing/2014/main" id="{4022BBB7-8F75-2046-3DA2-69C29EC2BD12}"/>
              </a:ext>
            </a:extLst>
          </p:cNvPr>
          <p:cNvPicPr>
            <a:picLocks noChangeAspect="1"/>
          </p:cNvPicPr>
          <p:nvPr/>
        </p:nvPicPr>
        <p:blipFill>
          <a:blip r:embed="rId4"/>
          <a:stretch>
            <a:fillRect/>
          </a:stretch>
        </p:blipFill>
        <p:spPr>
          <a:xfrm>
            <a:off x="5336225" y="5029091"/>
            <a:ext cx="3833360" cy="1800092"/>
          </a:xfrm>
          <a:prstGeom prst="rect">
            <a:avLst/>
          </a:prstGeom>
        </p:spPr>
      </p:pic>
      <p:sp>
        <p:nvSpPr>
          <p:cNvPr id="5" name="TextBox 4">
            <a:extLst>
              <a:ext uri="{FF2B5EF4-FFF2-40B4-BE49-F238E27FC236}">
                <a16:creationId xmlns:a16="http://schemas.microsoft.com/office/drawing/2014/main" id="{A881EEE6-C534-A904-7CAD-74BA9B7ADAB4}"/>
              </a:ext>
            </a:extLst>
          </p:cNvPr>
          <p:cNvSpPr txBox="1"/>
          <p:nvPr/>
        </p:nvSpPr>
        <p:spPr>
          <a:xfrm>
            <a:off x="6310462" y="5132206"/>
            <a:ext cx="1834055" cy="523220"/>
          </a:xfrm>
          <a:prstGeom prst="rect">
            <a:avLst/>
          </a:prstGeom>
          <a:noFill/>
        </p:spPr>
        <p:txBody>
          <a:bodyPr wrap="square" lIns="91440" tIns="45720" rIns="91440" bIns="45720" rtlCol="0" anchor="t">
            <a:spAutoFit/>
          </a:bodyPr>
          <a:lstStyle/>
          <a:p>
            <a:pPr algn="ctr"/>
            <a:r>
              <a:rPr lang="en-GB" b="1" dirty="0">
                <a:ea typeface="Calibri"/>
                <a:cs typeface="Calibri"/>
              </a:rPr>
              <a:t>French</a:t>
            </a:r>
          </a:p>
          <a:p>
            <a:pPr algn="ctr"/>
            <a:endParaRPr lang="en-GB" sz="1000" dirty="0"/>
          </a:p>
        </p:txBody>
      </p:sp>
      <p:sp>
        <p:nvSpPr>
          <p:cNvPr id="3" name="TextBox 2">
            <a:extLst>
              <a:ext uri="{FF2B5EF4-FFF2-40B4-BE49-F238E27FC236}">
                <a16:creationId xmlns:a16="http://schemas.microsoft.com/office/drawing/2014/main" id="{BBF4DA2F-7B63-FB9C-7745-8B804F58A5D6}"/>
              </a:ext>
            </a:extLst>
          </p:cNvPr>
          <p:cNvSpPr txBox="1"/>
          <p:nvPr/>
        </p:nvSpPr>
        <p:spPr>
          <a:xfrm>
            <a:off x="2612969" y="769101"/>
            <a:ext cx="294448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t>In </a:t>
            </a:r>
            <a:r>
              <a:rPr lang="en-GB" dirty="0">
                <a:ea typeface="Calibri"/>
                <a:cs typeface="Calibri"/>
              </a:rPr>
              <a:t>PE, we will be developing our skill in rugby. We will also go swimming to learn important lifesaving skills.</a:t>
            </a:r>
          </a:p>
        </p:txBody>
      </p:sp>
      <p:sp>
        <p:nvSpPr>
          <p:cNvPr id="7" name="TextBox 6">
            <a:extLst>
              <a:ext uri="{FF2B5EF4-FFF2-40B4-BE49-F238E27FC236}">
                <a16:creationId xmlns:a16="http://schemas.microsoft.com/office/drawing/2014/main" id="{4541A0F5-26C2-5F3E-387F-16F76CE7FE1E}"/>
              </a:ext>
            </a:extLst>
          </p:cNvPr>
          <p:cNvSpPr txBox="1"/>
          <p:nvPr/>
        </p:nvSpPr>
        <p:spPr>
          <a:xfrm>
            <a:off x="5647691" y="2342696"/>
            <a:ext cx="3155653"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t>In </a:t>
            </a:r>
            <a:r>
              <a:rPr lang="en-GB" dirty="0">
                <a:ea typeface="Calibri"/>
                <a:cs typeface="Calibri"/>
              </a:rPr>
              <a:t>Computing, we will look at computer networks and all the components that allow these to work efficiently. We will look at the world wide web and discuss how to stay safe online.</a:t>
            </a:r>
          </a:p>
        </p:txBody>
      </p:sp>
      <p:sp>
        <p:nvSpPr>
          <p:cNvPr id="16" name="TextBox 15">
            <a:extLst>
              <a:ext uri="{FF2B5EF4-FFF2-40B4-BE49-F238E27FC236}">
                <a16:creationId xmlns:a16="http://schemas.microsoft.com/office/drawing/2014/main" id="{53284E07-175D-5F0A-C388-C89AC7282752}"/>
              </a:ext>
            </a:extLst>
          </p:cNvPr>
          <p:cNvSpPr txBox="1"/>
          <p:nvPr/>
        </p:nvSpPr>
        <p:spPr>
          <a:xfrm>
            <a:off x="8904599" y="629519"/>
            <a:ext cx="275553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t>In Music, we will be using our singing voices to learn the song 'Mamma Mia' by the Swedish band ABBA. </a:t>
            </a:r>
            <a:endParaRPr lang="en-GB" dirty="0">
              <a:ea typeface="Calibri"/>
              <a:cs typeface="Calibri"/>
            </a:endParaRPr>
          </a:p>
        </p:txBody>
      </p:sp>
      <p:sp>
        <p:nvSpPr>
          <p:cNvPr id="21" name="TextBox 20">
            <a:extLst>
              <a:ext uri="{FF2B5EF4-FFF2-40B4-BE49-F238E27FC236}">
                <a16:creationId xmlns:a16="http://schemas.microsoft.com/office/drawing/2014/main" id="{04296F98-7F8C-D13A-02BB-3474E1822222}"/>
              </a:ext>
            </a:extLst>
          </p:cNvPr>
          <p:cNvSpPr txBox="1"/>
          <p:nvPr/>
        </p:nvSpPr>
        <p:spPr>
          <a:xfrm>
            <a:off x="6798294" y="5535767"/>
            <a:ext cx="193397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t>In French, we will learning greetings and classroom vocabulary.</a:t>
            </a:r>
            <a:endParaRPr lang="en-US" sz="2000" dirty="0"/>
          </a:p>
        </p:txBody>
      </p:sp>
      <p:sp>
        <p:nvSpPr>
          <p:cNvPr id="26" name="TextBox 25">
            <a:extLst>
              <a:ext uri="{FF2B5EF4-FFF2-40B4-BE49-F238E27FC236}">
                <a16:creationId xmlns:a16="http://schemas.microsoft.com/office/drawing/2014/main" id="{97C85B05-93BE-2E95-446D-9B541392522F}"/>
              </a:ext>
            </a:extLst>
          </p:cNvPr>
          <p:cNvSpPr txBox="1"/>
          <p:nvPr/>
        </p:nvSpPr>
        <p:spPr>
          <a:xfrm>
            <a:off x="8883839" y="3803501"/>
            <a:ext cx="2944483"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t>In PSHE,</a:t>
            </a:r>
            <a:r>
              <a:rPr lang="en-GB" dirty="0">
                <a:ea typeface="Calibri"/>
                <a:cs typeface="Calibri"/>
              </a:rPr>
              <a:t> we will begin our unit: ‘Being Me in My World'. We will look at what rights we have as children and what responsibilities we might have and how we can be our best in our world.</a:t>
            </a:r>
          </a:p>
        </p:txBody>
      </p:sp>
      <p:pic>
        <p:nvPicPr>
          <p:cNvPr id="6" name="Picture 5" descr="ABBA Mamma Mia Mother's Day Card | Scented Cards">
            <a:extLst>
              <a:ext uri="{FF2B5EF4-FFF2-40B4-BE49-F238E27FC236}">
                <a16:creationId xmlns:a16="http://schemas.microsoft.com/office/drawing/2014/main" id="{1DA8AF57-84EF-BAB0-9D41-63BB7ABC7B70}"/>
              </a:ext>
            </a:extLst>
          </p:cNvPr>
          <p:cNvPicPr>
            <a:picLocks noChangeAspect="1"/>
          </p:cNvPicPr>
          <p:nvPr/>
        </p:nvPicPr>
        <p:blipFill rotWithShape="1">
          <a:blip r:embed="rId5"/>
          <a:srcRect t="10722" r="-203" b="18428"/>
          <a:stretch/>
        </p:blipFill>
        <p:spPr>
          <a:xfrm>
            <a:off x="9623046" y="1829848"/>
            <a:ext cx="1318636" cy="1324831"/>
          </a:xfrm>
          <a:prstGeom prst="rect">
            <a:avLst/>
          </a:prstGeom>
        </p:spPr>
      </p:pic>
      <p:pic>
        <p:nvPicPr>
          <p:cNvPr id="30" name="Picture 12" descr="Desktop Computer Icon Vector Isolated Stock Illustration - Download Image  Now - Computer, Clip Art, Computer Keyboard - iStock">
            <a:extLst>
              <a:ext uri="{FF2B5EF4-FFF2-40B4-BE49-F238E27FC236}">
                <a16:creationId xmlns:a16="http://schemas.microsoft.com/office/drawing/2014/main" id="{B5058575-29A0-4E63-BC1D-0455B86F8EDA}"/>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l="19044" t="21832" r="8495" b="15080"/>
          <a:stretch/>
        </p:blipFill>
        <p:spPr bwMode="auto">
          <a:xfrm>
            <a:off x="6876878" y="4087418"/>
            <a:ext cx="840461" cy="73174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2AC2D42-95A0-4D5F-879D-CD6C6E553D07}"/>
              </a:ext>
            </a:extLst>
          </p:cNvPr>
          <p:cNvPicPr>
            <a:picLocks noChangeAspect="1"/>
          </p:cNvPicPr>
          <p:nvPr/>
        </p:nvPicPr>
        <p:blipFill>
          <a:blip r:embed="rId7"/>
          <a:stretch>
            <a:fillRect/>
          </a:stretch>
        </p:blipFill>
        <p:spPr>
          <a:xfrm>
            <a:off x="353529" y="2158119"/>
            <a:ext cx="1733550" cy="2628900"/>
          </a:xfrm>
          <a:prstGeom prst="rect">
            <a:avLst/>
          </a:prstGeom>
        </p:spPr>
      </p:pic>
      <p:pic>
        <p:nvPicPr>
          <p:cNvPr id="23" name="Picture 22">
            <a:extLst>
              <a:ext uri="{FF2B5EF4-FFF2-40B4-BE49-F238E27FC236}">
                <a16:creationId xmlns:a16="http://schemas.microsoft.com/office/drawing/2014/main" id="{793622AF-15ED-4C33-9000-36ED6B8A2FB7}"/>
              </a:ext>
            </a:extLst>
          </p:cNvPr>
          <p:cNvPicPr>
            <a:picLocks noChangeAspect="1"/>
          </p:cNvPicPr>
          <p:nvPr/>
        </p:nvPicPr>
        <p:blipFill>
          <a:blip r:embed="rId8"/>
          <a:stretch>
            <a:fillRect/>
          </a:stretch>
        </p:blipFill>
        <p:spPr>
          <a:xfrm>
            <a:off x="4266957" y="2010735"/>
            <a:ext cx="999676" cy="999676"/>
          </a:xfrm>
          <a:prstGeom prst="rect">
            <a:avLst/>
          </a:prstGeom>
        </p:spPr>
      </p:pic>
      <p:pic>
        <p:nvPicPr>
          <p:cNvPr id="31" name="Picture 2" descr="Sports, Sea, Wave, Swimming Pool, Swimming, Swimmer, - Swimming Silhouette  - Free Transparent PNG Clipart Images Download">
            <a:extLst>
              <a:ext uri="{FF2B5EF4-FFF2-40B4-BE49-F238E27FC236}">
                <a16:creationId xmlns:a16="http://schemas.microsoft.com/office/drawing/2014/main" id="{5D21867C-6F31-4DB7-A8A3-6DBAB42C9D33}"/>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10000" b="90000" l="10000" r="90000">
                        <a14:foregroundMark x1="62857" y1="35695" x2="62857" y2="35695"/>
                        <a14:foregroundMark x1="58571" y1="77657" x2="58571" y2="77657"/>
                      </a14:backgroundRemoval>
                    </a14:imgEffect>
                  </a14:imgLayer>
                </a14:imgProps>
              </a:ext>
              <a:ext uri="{28A0092B-C50C-407E-A947-70E740481C1C}">
                <a14:useLocalDpi xmlns:a14="http://schemas.microsoft.com/office/drawing/2010/main" val="0"/>
              </a:ext>
            </a:extLst>
          </a:blip>
          <a:srcRect/>
          <a:stretch>
            <a:fillRect/>
          </a:stretch>
        </p:blipFill>
        <p:spPr bwMode="auto">
          <a:xfrm>
            <a:off x="2821215" y="2165987"/>
            <a:ext cx="1698297" cy="74199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Png Download , Png Download - French Flag Clipart, Transparent Png - vhv">
            <a:extLst>
              <a:ext uri="{FF2B5EF4-FFF2-40B4-BE49-F238E27FC236}">
                <a16:creationId xmlns:a16="http://schemas.microsoft.com/office/drawing/2014/main" id="{29BAECBA-C234-4F95-9646-012C276D8656}"/>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8974" b="89744" l="7907" r="91163">
                        <a14:foregroundMark x1="13023" y1="63248" x2="13023" y2="63248"/>
                        <a14:foregroundMark x1="10233" y1="70085" x2="91163" y2="42308"/>
                        <a14:foregroundMark x1="50233" y1="11966" x2="63721" y2="69231"/>
                        <a14:foregroundMark x1="7907" y1="11538" x2="7907" y2="89316"/>
                        <a14:foregroundMark x1="8837" y1="72650" x2="21395" y2="27350"/>
                        <a14:foregroundMark x1="35814" y1="36752" x2="70233" y2="43162"/>
                        <a14:foregroundMark x1="54884" y1="8974" x2="59070" y2="63675"/>
                        <a14:foregroundMark x1="9302" y1="56410" x2="12558" y2="20940"/>
                      </a14:backgroundRemoval>
                    </a14:imgEffect>
                  </a14:imgLayer>
                </a14:imgProps>
              </a:ext>
              <a:ext uri="{28A0092B-C50C-407E-A947-70E740481C1C}">
                <a14:useLocalDpi xmlns:a14="http://schemas.microsoft.com/office/drawing/2010/main" val="0"/>
              </a:ext>
            </a:extLst>
          </a:blip>
          <a:srcRect/>
          <a:stretch>
            <a:fillRect/>
          </a:stretch>
        </p:blipFill>
        <p:spPr bwMode="auto">
          <a:xfrm>
            <a:off x="5884445" y="5660107"/>
            <a:ext cx="988620" cy="1075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404</Words>
  <Application>Microsoft Office PowerPoint</Application>
  <PresentationFormat>Widescreen</PresentationFormat>
  <Paragraphs>34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ADLaM Display</vt: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lastModifiedBy>Danni’elle Barker</cp:lastModifiedBy>
  <cp:revision>238</cp:revision>
  <dcterms:created xsi:type="dcterms:W3CDTF">2023-10-01T20:00:25Z</dcterms:created>
  <dcterms:modified xsi:type="dcterms:W3CDTF">2026-08-23T22:40:02Z</dcterms:modified>
</cp:coreProperties>
</file>