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6D4D6E-FCAB-C232-306E-C9957419210A}" v="28" dt="2025-10-10T09:45:08.4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634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 Cranston" userId="S::dcranston@barden.lancs.sch.uk::30bf9c0a-817c-4322-a5e6-b07b2bbe7aaa" providerId="AD" clId="Web-{2B6D4D6E-FCAB-C232-306E-C9957419210A}"/>
    <pc:docChg chg="modSld">
      <pc:chgData name="Daniel Cranston" userId="S::dcranston@barden.lancs.sch.uk::30bf9c0a-817c-4322-a5e6-b07b2bbe7aaa" providerId="AD" clId="Web-{2B6D4D6E-FCAB-C232-306E-C9957419210A}" dt="2025-10-10T09:45:08.408" v="20"/>
      <pc:docMkLst>
        <pc:docMk/>
      </pc:docMkLst>
      <pc:sldChg chg="modSp">
        <pc:chgData name="Daniel Cranston" userId="S::dcranston@barden.lancs.sch.uk::30bf9c0a-817c-4322-a5e6-b07b2bbe7aaa" providerId="AD" clId="Web-{2B6D4D6E-FCAB-C232-306E-C9957419210A}" dt="2025-10-10T09:45:08.408" v="20"/>
        <pc:sldMkLst>
          <pc:docMk/>
          <pc:sldMk cId="3311285386" sldId="256"/>
        </pc:sldMkLst>
        <pc:graphicFrameChg chg="mod modGraphic">
          <ac:chgData name="Daniel Cranston" userId="S::dcranston@barden.lancs.sch.uk::30bf9c0a-817c-4322-a5e6-b07b2bbe7aaa" providerId="AD" clId="Web-{2B6D4D6E-FCAB-C232-306E-C9957419210A}" dt="2025-10-10T09:45:08.408" v="20"/>
          <ac:graphicFrameMkLst>
            <pc:docMk/>
            <pc:sldMk cId="3311285386" sldId="256"/>
            <ac:graphicFrameMk id="5" creationId="{36078585-9AD2-476E-A9EA-B0C18ECE4515}"/>
          </ac:graphicFrameMkLst>
        </pc:graphicFrameChg>
        <pc:graphicFrameChg chg="mod modGraphic">
          <ac:chgData name="Daniel Cranston" userId="S::dcranston@barden.lancs.sch.uk::30bf9c0a-817c-4322-a5e6-b07b2bbe7aaa" providerId="AD" clId="Web-{2B6D4D6E-FCAB-C232-306E-C9957419210A}" dt="2025-10-10T09:44:55.174" v="16"/>
          <ac:graphicFrameMkLst>
            <pc:docMk/>
            <pc:sldMk cId="3311285386" sldId="256"/>
            <ac:graphicFrameMk id="6" creationId="{DBA1F3B2-6A63-4354-B9DC-868A75DCF3AF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3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512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968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49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94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42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99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41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410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116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34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2DE31-BADE-427B-ABFF-63F9ACF11A41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56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AF8BF0-6814-433F-BC21-8FBAF1EBBEA7}"/>
              </a:ext>
            </a:extLst>
          </p:cNvPr>
          <p:cNvSpPr/>
          <p:nvPr/>
        </p:nvSpPr>
        <p:spPr>
          <a:xfrm>
            <a:off x="-616231" y="0"/>
            <a:ext cx="809046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Year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4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Autumn 1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cap="none" spc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Week 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6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36078585-9AD2-476E-A9EA-B0C18ECE4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8122354"/>
              </p:ext>
            </p:extLst>
          </p:nvPr>
        </p:nvGraphicFramePr>
        <p:xfrm>
          <a:off x="3316224" y="852095"/>
          <a:ext cx="3364992" cy="2266367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364992">
                  <a:extLst>
                    <a:ext uri="{9D8B030D-6E8A-4147-A177-3AD203B41FA5}">
                      <a16:colId xmlns:a16="http://schemas.microsoft.com/office/drawing/2014/main" val="1733977043"/>
                    </a:ext>
                  </a:extLst>
                </a:gridCol>
              </a:tblGrid>
              <a:tr h="34922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Spelling Rule/ Weekly Focus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727418"/>
                  </a:ext>
                </a:extLst>
              </a:tr>
              <a:tr h="191714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Words ending in 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/>
                        </a:rPr>
                        <a:t>-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/>
                        </a:rPr>
                        <a:t>ssion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/>
                        </a:rPr>
                        <a:t> (root word ends in ss or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/>
                        </a:rPr>
                        <a:t>mit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/>
                        </a:rPr>
                        <a:t>)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/>
                        </a:rPr>
                        <a:t>-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/>
                        </a:rPr>
                        <a:t>sian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/>
                        </a:rPr>
                        <a:t> (root words ends in d or de)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4577926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BA1F3B2-6A63-4354-B9DC-868A75DCF3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7483500"/>
              </p:ext>
            </p:extLst>
          </p:nvPr>
        </p:nvGraphicFramePr>
        <p:xfrm>
          <a:off x="0" y="3429000"/>
          <a:ext cx="6858000" cy="6477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71600">
                  <a:extLst>
                    <a:ext uri="{9D8B030D-6E8A-4147-A177-3AD203B41FA5}">
                      <a16:colId xmlns:a16="http://schemas.microsoft.com/office/drawing/2014/main" val="3933375865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1829758798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1830049890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96511017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1888100187"/>
                    </a:ext>
                  </a:extLst>
                </a:gridCol>
              </a:tblGrid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tension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supervision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conclusion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persuasion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2000" dirty="0">
                        <a:latin typeface="Letter-join Basic 4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48246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confusion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television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decision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erosion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2000" dirty="0">
                        <a:latin typeface="Letter-join Basic 4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505573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expression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permission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possession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discussion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2000" dirty="0">
                        <a:latin typeface="Letter-join Basic 4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019170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impression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transmission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profession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obsession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2000" dirty="0">
                        <a:latin typeface="Letter-join Basic 4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4894534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31B0F833-C822-4D60-A5EA-5F2560755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40" y="904311"/>
            <a:ext cx="2100115" cy="210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85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</TotalTime>
  <Words>54</Words>
  <Application>Microsoft Office PowerPoint</Application>
  <PresentationFormat>A4 Paper (210x297 mm)</PresentationFormat>
  <Paragraphs>21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Danni’elle Barker</dc:creator>
  <cp:lastModifiedBy>Danni’elle Barker</cp:lastModifiedBy>
  <cp:revision>9</cp:revision>
  <dcterms:created xsi:type="dcterms:W3CDTF">2025-04-19T08:44:43Z</dcterms:created>
  <dcterms:modified xsi:type="dcterms:W3CDTF">2025-10-10T09:45:13Z</dcterms:modified>
</cp:coreProperties>
</file>