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</p:sldIdLst>
  <p:sldSz cx="12801600" cy="96012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BE0B4B-EC0C-DD86-8C39-A50C1C4EFB4B}" v="328" dt="2023-04-25T16:26:27.201"/>
    <p1510:client id="{7A7DE006-D172-4B7E-BE9F-C281C07A26C5}" v="745" dt="2023-04-26T08:23:07.621"/>
    <p1510:client id="{7A8BBD43-6221-0A09-09FF-67B85ECD26CB}" v="24" dt="2023-04-26T09:04:53.482"/>
    <p1510:client id="{7EBD3666-13D7-E91D-D880-662F3C4EFB9F}" v="1401" dt="2023-04-21T09:09:55.314"/>
    <p1510:client id="{A95C8309-AFEC-F204-6241-4AA9F1041DBD}" v="34" dt="2023-04-19T11:01:06.696"/>
    <p1510:client id="{ACE250CC-3CF5-893F-7DB0-6F16650194A3}" v="5" dt="2023-05-26T07:25:57.3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47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nsfield, Judith" userId="S::jstansfield@barden.lancs.sch.uk::de04799f-8731-4d2a-b9a2-471db07041fe" providerId="AD" clId="Web-{7A7DE006-D172-4B7E-BE9F-C281C07A26C5}"/>
    <pc:docChg chg="modSld">
      <pc:chgData name="Stansfield, Judith" userId="S::jstansfield@barden.lancs.sch.uk::de04799f-8731-4d2a-b9a2-471db07041fe" providerId="AD" clId="Web-{7A7DE006-D172-4B7E-BE9F-C281C07A26C5}" dt="2023-04-26T08:23:07.621" v="726" actId="1076"/>
      <pc:docMkLst>
        <pc:docMk/>
      </pc:docMkLst>
      <pc:sldChg chg="addSp delSp modSp">
        <pc:chgData name="Stansfield, Judith" userId="S::jstansfield@barden.lancs.sch.uk::de04799f-8731-4d2a-b9a2-471db07041fe" providerId="AD" clId="Web-{7A7DE006-D172-4B7E-BE9F-C281C07A26C5}" dt="2023-04-26T08:23:07.621" v="726" actId="1076"/>
        <pc:sldMkLst>
          <pc:docMk/>
          <pc:sldMk cId="3644188150" sldId="256"/>
        </pc:sldMkLst>
        <pc:spChg chg="add mod">
          <ac:chgData name="Stansfield, Judith" userId="S::jstansfield@barden.lancs.sch.uk::de04799f-8731-4d2a-b9a2-471db07041fe" providerId="AD" clId="Web-{7A7DE006-D172-4B7E-BE9F-C281C07A26C5}" dt="2023-04-26T07:46:10.457" v="29" actId="1076"/>
          <ac:spMkLst>
            <pc:docMk/>
            <pc:sldMk cId="3644188150" sldId="256"/>
            <ac:spMk id="7" creationId="{F88CE7B6-F2F4-B2DF-D9C8-6F9915B13172}"/>
          </ac:spMkLst>
        </pc:spChg>
        <pc:spChg chg="add mod">
          <ac:chgData name="Stansfield, Judith" userId="S::jstansfield@barden.lancs.sch.uk::de04799f-8731-4d2a-b9a2-471db07041fe" providerId="AD" clId="Web-{7A7DE006-D172-4B7E-BE9F-C281C07A26C5}" dt="2023-04-26T07:52:08.091" v="166" actId="20577"/>
          <ac:spMkLst>
            <pc:docMk/>
            <pc:sldMk cId="3644188150" sldId="256"/>
            <ac:spMk id="16" creationId="{7A0520D4-B528-F885-4FB6-0774BBE078DD}"/>
          </ac:spMkLst>
        </pc:spChg>
        <pc:spChg chg="add mod">
          <ac:chgData name="Stansfield, Judith" userId="S::jstansfield@barden.lancs.sch.uk::de04799f-8731-4d2a-b9a2-471db07041fe" providerId="AD" clId="Web-{7A7DE006-D172-4B7E-BE9F-C281C07A26C5}" dt="2023-04-26T08:13:09.373" v="325" actId="1076"/>
          <ac:spMkLst>
            <pc:docMk/>
            <pc:sldMk cId="3644188150" sldId="256"/>
            <ac:spMk id="20" creationId="{2CFF3B2D-DB30-2C78-14FB-B71DA58AFB49}"/>
          </ac:spMkLst>
        </pc:spChg>
        <pc:graphicFrameChg chg="mod modGraphic">
          <ac:chgData name="Stansfield, Judith" userId="S::jstansfield@barden.lancs.sch.uk::de04799f-8731-4d2a-b9a2-471db07041fe" providerId="AD" clId="Web-{7A7DE006-D172-4B7E-BE9F-C281C07A26C5}" dt="2023-04-26T07:45:15.830" v="17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7:52:16.904" v="168"/>
          <ac:graphicFrameMkLst>
            <pc:docMk/>
            <pc:sldMk cId="3644188150" sldId="256"/>
            <ac:graphicFrameMk id="12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8:12:02.840" v="303"/>
          <ac:graphicFrameMkLst>
            <pc:docMk/>
            <pc:sldMk cId="3644188150" sldId="256"/>
            <ac:graphicFrameMk id="19" creationId="{00000000-0000-0000-0000-000000000000}"/>
          </ac:graphicFrameMkLst>
        </pc:graphicFrameChg>
        <pc:graphicFrameChg chg="del mod modGraphic">
          <ac:chgData name="Stansfield, Judith" userId="S::jstansfield@barden.lancs.sch.uk::de04799f-8731-4d2a-b9a2-471db07041fe" providerId="AD" clId="Web-{7A7DE006-D172-4B7E-BE9F-C281C07A26C5}" dt="2023-04-26T07:54:44.939" v="277"/>
          <ac:graphicFrameMkLst>
            <pc:docMk/>
            <pc:sldMk cId="3644188150" sldId="256"/>
            <ac:graphicFrameMk id="20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8:21:03.603" v="714"/>
          <ac:graphicFrameMkLst>
            <pc:docMk/>
            <pc:sldMk cId="3644188150" sldId="256"/>
            <ac:graphicFrameMk id="30" creationId="{00000000-0000-0000-0000-000000000000}"/>
          </ac:graphicFrameMkLst>
        </pc:graphicFrameChg>
        <pc:picChg chg="add mod">
          <ac:chgData name="Stansfield, Judith" userId="S::jstansfield@barden.lancs.sch.uk::de04799f-8731-4d2a-b9a2-471db07041fe" providerId="AD" clId="Web-{7A7DE006-D172-4B7E-BE9F-C281C07A26C5}" dt="2023-04-26T07:46:44.957" v="36" actId="14100"/>
          <ac:picMkLst>
            <pc:docMk/>
            <pc:sldMk cId="3644188150" sldId="256"/>
            <ac:picMk id="2" creationId="{90149842-4606-DBB3-0562-82A61F49613B}"/>
          </ac:picMkLst>
        </pc:picChg>
        <pc:picChg chg="del">
          <ac:chgData name="Stansfield, Judith" userId="S::jstansfield@barden.lancs.sch.uk::de04799f-8731-4d2a-b9a2-471db07041fe" providerId="AD" clId="Web-{7A7DE006-D172-4B7E-BE9F-C281C07A26C5}" dt="2023-04-26T07:54:32.048" v="276"/>
          <ac:picMkLst>
            <pc:docMk/>
            <pc:sldMk cId="3644188150" sldId="256"/>
            <ac:picMk id="4" creationId="{00000000-0000-0000-0000-00000000000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3:13.092" v="327" actId="1076"/>
          <ac:picMkLst>
            <pc:docMk/>
            <pc:sldMk cId="3644188150" sldId="256"/>
            <ac:picMk id="4" creationId="{EB0F6593-8DC0-D23E-81D6-8119020D230A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3:11.686" v="326" actId="1076"/>
          <ac:picMkLst>
            <pc:docMk/>
            <pc:sldMk cId="3644188150" sldId="256"/>
            <ac:picMk id="13" creationId="{4F5F86D2-C4FC-ADEA-2736-BC25C8DE8331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7:52:18.716" v="169" actId="1076"/>
          <ac:picMkLst>
            <pc:docMk/>
            <pc:sldMk cId="3644188150" sldId="256"/>
            <ac:picMk id="15" creationId="{5E81C3A1-A5F2-5747-19B3-7A3F9F4A13F6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46:57.020" v="37" actId="1076"/>
          <ac:picMkLst>
            <pc:docMk/>
            <pc:sldMk cId="3644188150" sldId="256"/>
            <ac:picMk id="17" creationId="{7167AECF-7040-B955-6708-B1D56E7271E8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4:46.297" v="336" actId="1076"/>
          <ac:picMkLst>
            <pc:docMk/>
            <pc:sldMk cId="3644188150" sldId="256"/>
            <ac:picMk id="23" creationId="{76DE55F4-10AC-D066-6913-0FB59FB9D627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4:44.250" v="335" actId="1076"/>
          <ac:picMkLst>
            <pc:docMk/>
            <pc:sldMk cId="3644188150" sldId="256"/>
            <ac:picMk id="25" creationId="{67357909-7311-07CA-E3F1-1E8D485C5267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52:24.435" v="172" actId="1076"/>
          <ac:picMkLst>
            <pc:docMk/>
            <pc:sldMk cId="3644188150" sldId="256"/>
            <ac:picMk id="26" creationId="{BAEBD3B3-0137-DAE2-B31A-A26DD4AAAF5A}"/>
          </ac:picMkLst>
        </pc:picChg>
        <pc:picChg chg="add del mod">
          <ac:chgData name="Stansfield, Judith" userId="S::jstansfield@barden.lancs.sch.uk::de04799f-8731-4d2a-b9a2-471db07041fe" providerId="AD" clId="Web-{7A7DE006-D172-4B7E-BE9F-C281C07A26C5}" dt="2023-04-26T08:18:13.693" v="386"/>
          <ac:picMkLst>
            <pc:docMk/>
            <pc:sldMk cId="3644188150" sldId="256"/>
            <ac:picMk id="28" creationId="{8941152D-7A3C-8903-C7AF-EA0ABA2DC1B3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46:29.598" v="33" actId="14100"/>
          <ac:picMkLst>
            <pc:docMk/>
            <pc:sldMk cId="3644188150" sldId="256"/>
            <ac:picMk id="29" creationId="{B8381C17-C4C7-01EB-9792-D15B08638A57}"/>
          </ac:picMkLst>
        </pc:picChg>
        <pc:picChg chg="del">
          <ac:chgData name="Stansfield, Judith" userId="S::jstansfield@barden.lancs.sch.uk::de04799f-8731-4d2a-b9a2-471db07041fe" providerId="AD" clId="Web-{7A7DE006-D172-4B7E-BE9F-C281C07A26C5}" dt="2023-04-26T07:52:59.389" v="175"/>
          <ac:picMkLst>
            <pc:docMk/>
            <pc:sldMk cId="3644188150" sldId="256"/>
            <ac:picMk id="31" creationId="{00000000-0000-0000-0000-00000000000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1:58.932" v="718" actId="14100"/>
          <ac:picMkLst>
            <pc:docMk/>
            <pc:sldMk cId="3644188150" sldId="256"/>
            <ac:picMk id="31" creationId="{274EC009-0F96-1B35-46C6-98B85A5A89AC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2:34.136" v="723" actId="1076"/>
          <ac:picMkLst>
            <pc:docMk/>
            <pc:sldMk cId="3644188150" sldId="256"/>
            <ac:picMk id="32" creationId="{252A9212-B594-ED6D-E3D0-12889A79BC5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3:07.621" v="726" actId="1076"/>
          <ac:picMkLst>
            <pc:docMk/>
            <pc:sldMk cId="3644188150" sldId="256"/>
            <ac:picMk id="33" creationId="{61754FB0-29EE-D35C-582F-C1CDD69205E7}"/>
          </ac:picMkLst>
        </pc:picChg>
      </pc:sldChg>
    </pc:docChg>
  </pc:docChgLst>
  <pc:docChgLst>
    <pc:chgData clId="Web-{ACE250CC-3CF5-893F-7DB0-6F16650194A3}"/>
    <pc:docChg chg="modSld">
      <pc:chgData name="" userId="" providerId="" clId="Web-{ACE250CC-3CF5-893F-7DB0-6F16650194A3}" dt="2023-05-26T07:25:39.667" v="0" actId="1076"/>
      <pc:docMkLst>
        <pc:docMk/>
      </pc:docMkLst>
      <pc:sldChg chg="modSp">
        <pc:chgData name="" userId="" providerId="" clId="Web-{ACE250CC-3CF5-893F-7DB0-6F16650194A3}" dt="2023-05-26T07:25:39.667" v="0" actId="1076"/>
        <pc:sldMkLst>
          <pc:docMk/>
          <pc:sldMk cId="3644188150" sldId="256"/>
        </pc:sldMkLst>
        <pc:picChg chg="mod">
          <ac:chgData name="" userId="" providerId="" clId="Web-{ACE250CC-3CF5-893F-7DB0-6F16650194A3}" dt="2023-05-26T07:25:39.667" v="0" actId="1076"/>
          <ac:picMkLst>
            <pc:docMk/>
            <pc:sldMk cId="3644188150" sldId="256"/>
            <ac:picMk id="3" creationId="{3A2F099C-D72A-CD50-449F-B6E7F557F132}"/>
          </ac:picMkLst>
        </pc:picChg>
      </pc:sldChg>
    </pc:docChg>
  </pc:docChgLst>
  <pc:docChgLst>
    <pc:chgData name="Alisha Lingard" userId="S::alingard@barden.lancs.sch.uk::cc90f117-da9b-4b21-9bb9-7d408f6212f8" providerId="AD" clId="Web-{50BE0B4B-EC0C-DD86-8C39-A50C1C4EFB4B}"/>
    <pc:docChg chg="modSld">
      <pc:chgData name="Alisha Lingard" userId="S::alingard@barden.lancs.sch.uk::cc90f117-da9b-4b21-9bb9-7d408f6212f8" providerId="AD" clId="Web-{50BE0B4B-EC0C-DD86-8C39-A50C1C4EFB4B}" dt="2023-04-25T16:26:27.201" v="250" actId="1076"/>
      <pc:docMkLst>
        <pc:docMk/>
      </pc:docMkLst>
      <pc:sldChg chg="addSp delSp modSp">
        <pc:chgData name="Alisha Lingard" userId="S::alingard@barden.lancs.sch.uk::cc90f117-da9b-4b21-9bb9-7d408f6212f8" providerId="AD" clId="Web-{50BE0B4B-EC0C-DD86-8C39-A50C1C4EFB4B}" dt="2023-04-25T16:26:27.201" v="250" actId="1076"/>
        <pc:sldMkLst>
          <pc:docMk/>
          <pc:sldMk cId="3644188150" sldId="256"/>
        </pc:sldMkLst>
        <pc:graphicFrameChg chg="mod modGraphic">
          <ac:chgData name="Alisha Lingard" userId="S::alingard@barden.lancs.sch.uk::cc90f117-da9b-4b21-9bb9-7d408f6212f8" providerId="AD" clId="Web-{50BE0B4B-EC0C-DD86-8C39-A50C1C4EFB4B}" dt="2023-04-25T16:16:03.202" v="156"/>
          <ac:graphicFrameMkLst>
            <pc:docMk/>
            <pc:sldMk cId="3644188150" sldId="256"/>
            <ac:graphicFrameMk id="9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10:45.930" v="35"/>
          <ac:graphicFrameMkLst>
            <pc:docMk/>
            <pc:sldMk cId="3644188150" sldId="256"/>
            <ac:graphicFrameMk id="10" creationId="{584E3967-87F3-CD49-9356-CFC6D0DECC3C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25:51.700" v="243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24:47.261" v="226"/>
          <ac:graphicFrameMkLst>
            <pc:docMk/>
            <pc:sldMk cId="3644188150" sldId="256"/>
            <ac:graphicFrameMk id="12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4:38.136" v="220"/>
          <ac:graphicFrameMkLst>
            <pc:docMk/>
            <pc:sldMk cId="3644188150" sldId="256"/>
            <ac:graphicFrameMk id="13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3:53.510" v="204"/>
          <ac:graphicFrameMkLst>
            <pc:docMk/>
            <pc:sldMk cId="3644188150" sldId="256"/>
            <ac:graphicFrameMk id="15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4:44.386" v="222"/>
          <ac:graphicFrameMkLst>
            <pc:docMk/>
            <pc:sldMk cId="3644188150" sldId="256"/>
            <ac:graphicFrameMk id="16" creationId="{00000000-0000-0000-0000-000000000000}"/>
          </ac:graphicFrameMkLst>
        </pc:graphicFrameChg>
        <pc:picChg chg="add del mod">
          <ac:chgData name="Alisha Lingard" userId="S::alingard@barden.lancs.sch.uk::cc90f117-da9b-4b21-9bb9-7d408f6212f8" providerId="AD" clId="Web-{50BE0B4B-EC0C-DD86-8C39-A50C1C4EFB4B}" dt="2023-04-25T16:11:58.072" v="43"/>
          <ac:picMkLst>
            <pc:docMk/>
            <pc:sldMk cId="3644188150" sldId="256"/>
            <ac:picMk id="2" creationId="{819110D0-29FA-4AA4-8B89-34A8393BFC6F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2:27.448" v="50" actId="1076"/>
          <ac:picMkLst>
            <pc:docMk/>
            <pc:sldMk cId="3644188150" sldId="256"/>
            <ac:picMk id="3" creationId="{3A2F099C-D72A-CD50-449F-B6E7F557F132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22:54.227" v="194"/>
          <ac:picMkLst>
            <pc:docMk/>
            <pc:sldMk cId="3644188150" sldId="256"/>
            <ac:picMk id="7" creationId="{00000000-0000-0000-0000-000000000000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5:34.999" v="112" actId="1076"/>
          <ac:picMkLst>
            <pc:docMk/>
            <pc:sldMk cId="3644188150" sldId="256"/>
            <ac:picMk id="8" creationId="{0D1D2161-0559-7A41-337A-BE9DC6D02751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6:46.578" v="161" actId="14100"/>
          <ac:picMkLst>
            <pc:docMk/>
            <pc:sldMk cId="3644188150" sldId="256"/>
            <ac:picMk id="14" creationId="{36E879A4-DA1E-5515-DB92-7284F42E76AA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7:30.501" v="164" actId="1076"/>
          <ac:picMkLst>
            <pc:docMk/>
            <pc:sldMk cId="3644188150" sldId="256"/>
            <ac:picMk id="17" creationId="{7167AECF-7040-B955-6708-B1D56E7271E8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0.352" v="36"/>
          <ac:picMkLst>
            <pc:docMk/>
            <pc:sldMk cId="3644188150" sldId="256"/>
            <ac:picMk id="22" creationId="{097A4563-673D-7E45-B8DB-3A6E7F380430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3.149" v="37"/>
          <ac:picMkLst>
            <pc:docMk/>
            <pc:sldMk cId="3644188150" sldId="256"/>
            <ac:picMk id="23" creationId="{AE7F744D-EFAA-084D-9F69-795A6265EDE6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8:04.596" v="167" actId="1076"/>
          <ac:picMkLst>
            <pc:docMk/>
            <pc:sldMk cId="3644188150" sldId="256"/>
            <ac:picMk id="24" creationId="{9EBA4B88-C50F-13A0-D4E8-5FFD544F284E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24:39.761" v="221"/>
          <ac:picMkLst>
            <pc:docMk/>
            <pc:sldMk cId="3644188150" sldId="256"/>
            <ac:picMk id="25" creationId="{7BDBEFD1-7EF2-1142-BD0F-584CC3037E6F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3:48.041" v="201" actId="1076"/>
          <ac:picMkLst>
            <pc:docMk/>
            <pc:sldMk cId="3644188150" sldId="256"/>
            <ac:picMk id="26" creationId="{BAEBD3B3-0137-DAE2-B31A-A26DD4AAAF5A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5:52.528" v="247" actId="1076"/>
          <ac:picMkLst>
            <pc:docMk/>
            <pc:sldMk cId="3644188150" sldId="256"/>
            <ac:picMk id="27" creationId="{4F90B8A4-570E-45F3-1C5F-2F11BC893496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5.602" v="38"/>
          <ac:picMkLst>
            <pc:docMk/>
            <pc:sldMk cId="3644188150" sldId="256"/>
            <ac:picMk id="28" creationId="{097A4563-673D-7E45-B8DB-3A6E7F380430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6:27.201" v="250" actId="1076"/>
          <ac:picMkLst>
            <pc:docMk/>
            <pc:sldMk cId="3644188150" sldId="256"/>
            <ac:picMk id="29" creationId="{B8381C17-C4C7-01EB-9792-D15B08638A57}"/>
          </ac:picMkLst>
        </pc:picChg>
      </pc:sldChg>
    </pc:docChg>
  </pc:docChgLst>
  <pc:docChgLst>
    <pc:chgData name="James Cooper" userId="S::jcooper@barden.lancs.sch.uk::4ea8b447-7c8f-4a89-94ff-dfc884e74aed" providerId="AD" clId="Web-{ACE250CC-3CF5-893F-7DB0-6F16650194A3}"/>
    <pc:docChg chg="modSld">
      <pc:chgData name="James Cooper" userId="S::jcooper@barden.lancs.sch.uk::4ea8b447-7c8f-4a89-94ff-dfc884e74aed" providerId="AD" clId="Web-{ACE250CC-3CF5-893F-7DB0-6F16650194A3}" dt="2023-05-26T07:25:57.324" v="3" actId="1076"/>
      <pc:docMkLst>
        <pc:docMk/>
      </pc:docMkLst>
      <pc:sldChg chg="modSp">
        <pc:chgData name="James Cooper" userId="S::jcooper@barden.lancs.sch.uk::4ea8b447-7c8f-4a89-94ff-dfc884e74aed" providerId="AD" clId="Web-{ACE250CC-3CF5-893F-7DB0-6F16650194A3}" dt="2023-05-26T07:25:57.324" v="3" actId="1076"/>
        <pc:sldMkLst>
          <pc:docMk/>
          <pc:sldMk cId="3644188150" sldId="256"/>
        </pc:sldMkLst>
        <pc:spChg chg="mod">
          <ac:chgData name="James Cooper" userId="S::jcooper@barden.lancs.sch.uk::4ea8b447-7c8f-4a89-94ff-dfc884e74aed" providerId="AD" clId="Web-{ACE250CC-3CF5-893F-7DB0-6F16650194A3}" dt="2023-05-26T07:25:57.324" v="3" actId="1076"/>
          <ac:spMkLst>
            <pc:docMk/>
            <pc:sldMk cId="3644188150" sldId="256"/>
            <ac:spMk id="5" creationId="{5885F63B-22FE-9C4F-B60D-553F5929394F}"/>
          </ac:spMkLst>
        </pc:spChg>
        <pc:spChg chg="mod">
          <ac:chgData name="James Cooper" userId="S::jcooper@barden.lancs.sch.uk::4ea8b447-7c8f-4a89-94ff-dfc884e74aed" providerId="AD" clId="Web-{ACE250CC-3CF5-893F-7DB0-6F16650194A3}" dt="2023-05-26T07:25:54.465" v="2" actId="1076"/>
          <ac:spMkLst>
            <pc:docMk/>
            <pc:sldMk cId="3644188150" sldId="256"/>
            <ac:spMk id="6" creationId="{3406AFF5-E9E8-CE4E-A6D1-19C2855DB269}"/>
          </ac:spMkLst>
        </pc:spChg>
        <pc:picChg chg="mod">
          <ac:chgData name="James Cooper" userId="S::jcooper@barden.lancs.sch.uk::4ea8b447-7c8f-4a89-94ff-dfc884e74aed" providerId="AD" clId="Web-{ACE250CC-3CF5-893F-7DB0-6F16650194A3}" dt="2023-05-26T07:25:41.792" v="0" actId="14100"/>
          <ac:picMkLst>
            <pc:docMk/>
            <pc:sldMk cId="3644188150" sldId="256"/>
            <ac:picMk id="3" creationId="{3A2F099C-D72A-CD50-449F-B6E7F557F132}"/>
          </ac:picMkLst>
        </pc:picChg>
      </pc:sldChg>
    </pc:docChg>
  </pc:docChgLst>
  <pc:docChgLst>
    <pc:chgData name="Alisha Lingard" userId="S::alingard@barden.lancs.sch.uk::cc90f117-da9b-4b21-9bb9-7d408f6212f8" providerId="AD" clId="Web-{7A8BBD43-6221-0A09-09FF-67B85ECD26CB}"/>
    <pc:docChg chg="modSld">
      <pc:chgData name="Alisha Lingard" userId="S::alingard@barden.lancs.sch.uk::cc90f117-da9b-4b21-9bb9-7d408f6212f8" providerId="AD" clId="Web-{7A8BBD43-6221-0A09-09FF-67B85ECD26CB}" dt="2023-04-26T09:04:53.482" v="20"/>
      <pc:docMkLst>
        <pc:docMk/>
      </pc:docMkLst>
      <pc:sldChg chg="addSp modSp">
        <pc:chgData name="Alisha Lingard" userId="S::alingard@barden.lancs.sch.uk::cc90f117-da9b-4b21-9bb9-7d408f6212f8" providerId="AD" clId="Web-{7A8BBD43-6221-0A09-09FF-67B85ECD26CB}" dt="2023-04-26T09:04:53.482" v="20"/>
        <pc:sldMkLst>
          <pc:docMk/>
          <pc:sldMk cId="3644188150" sldId="256"/>
        </pc:sldMkLst>
        <pc:spChg chg="add mod">
          <ac:chgData name="Alisha Lingard" userId="S::alingard@barden.lancs.sch.uk::cc90f117-da9b-4b21-9bb9-7d408f6212f8" providerId="AD" clId="Web-{7A8BBD43-6221-0A09-09FF-67B85ECD26CB}" dt="2023-04-26T09:04:27.324" v="19" actId="1076"/>
          <ac:spMkLst>
            <pc:docMk/>
            <pc:sldMk cId="3644188150" sldId="256"/>
            <ac:spMk id="22" creationId="{8DABE758-95D3-6873-282C-BA749A59ED2B}"/>
          </ac:spMkLst>
        </pc:spChg>
        <pc:graphicFrameChg chg="modGraphic">
          <ac:chgData name="Alisha Lingard" userId="S::alingard@barden.lancs.sch.uk::cc90f117-da9b-4b21-9bb9-7d408f6212f8" providerId="AD" clId="Web-{7A8BBD43-6221-0A09-09FF-67B85ECD26CB}" dt="2023-04-26T09:04:53.482" v="20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7A8BBD43-6221-0A09-09FF-67B85ECD26CB}" dt="2023-04-26T09:04:17.636" v="16"/>
          <ac:graphicFrameMkLst>
            <pc:docMk/>
            <pc:sldMk cId="3644188150" sldId="256"/>
            <ac:graphicFrameMk id="30" creationId="{00000000-0000-0000-0000-000000000000}"/>
          </ac:graphicFrameMkLst>
        </pc:graphicFrameChg>
        <pc:picChg chg="mod">
          <ac:chgData name="Alisha Lingard" userId="S::alingard@barden.lancs.sch.uk::cc90f117-da9b-4b21-9bb9-7d408f6212f8" providerId="AD" clId="Web-{7A8BBD43-6221-0A09-09FF-67B85ECD26CB}" dt="2023-04-26T09:04:23.073" v="18" actId="1076"/>
          <ac:picMkLst>
            <pc:docMk/>
            <pc:sldMk cId="3644188150" sldId="256"/>
            <ac:picMk id="31" creationId="{274EC009-0F96-1B35-46C6-98B85A5A89AC}"/>
          </ac:picMkLst>
        </pc:picChg>
        <pc:picChg chg="mod">
          <ac:chgData name="Alisha Lingard" userId="S::alingard@barden.lancs.sch.uk::cc90f117-da9b-4b21-9bb9-7d408f6212f8" providerId="AD" clId="Web-{7A8BBD43-6221-0A09-09FF-67B85ECD26CB}" dt="2023-04-26T09:04:12.619" v="14" actId="1076"/>
          <ac:picMkLst>
            <pc:docMk/>
            <pc:sldMk cId="3644188150" sldId="256"/>
            <ac:picMk id="32" creationId="{252A9212-B594-ED6D-E3D0-12889A79BC50}"/>
          </ac:picMkLst>
        </pc:picChg>
        <pc:picChg chg="mod">
          <ac:chgData name="Alisha Lingard" userId="S::alingard@barden.lancs.sch.uk::cc90f117-da9b-4b21-9bb9-7d408f6212f8" providerId="AD" clId="Web-{7A8BBD43-6221-0A09-09FF-67B85ECD26CB}" dt="2023-04-26T09:04:20.667" v="17" actId="1076"/>
          <ac:picMkLst>
            <pc:docMk/>
            <pc:sldMk cId="3644188150" sldId="256"/>
            <ac:picMk id="33" creationId="{61754FB0-29EE-D35C-582F-C1CDD69205E7}"/>
          </ac:picMkLst>
        </pc:picChg>
      </pc:sldChg>
    </pc:docChg>
  </pc:docChgLst>
  <pc:docChgLst>
    <pc:chgData name="Alisha Lingard" userId="S::alingard@barden.lancs.sch.uk::cc90f117-da9b-4b21-9bb9-7d408f6212f8" providerId="AD" clId="Web-{7EBD3666-13D7-E91D-D880-662F3C4EFB9F}"/>
    <pc:docChg chg="modSld">
      <pc:chgData name="Alisha Lingard" userId="S::alingard@barden.lancs.sch.uk::cc90f117-da9b-4b21-9bb9-7d408f6212f8" providerId="AD" clId="Web-{7EBD3666-13D7-E91D-D880-662F3C4EFB9F}" dt="2023-04-21T09:09:54.502" v="1362" actId="20577"/>
      <pc:docMkLst>
        <pc:docMk/>
      </pc:docMkLst>
      <pc:sldChg chg="modSp">
        <pc:chgData name="Alisha Lingard" userId="S::alingard@barden.lancs.sch.uk::cc90f117-da9b-4b21-9bb9-7d408f6212f8" providerId="AD" clId="Web-{7EBD3666-13D7-E91D-D880-662F3C4EFB9F}" dt="2023-04-21T09:09:54.502" v="1362" actId="20577"/>
        <pc:sldMkLst>
          <pc:docMk/>
          <pc:sldMk cId="3644188150" sldId="256"/>
        </pc:sldMkLst>
        <pc:spChg chg="mod">
          <ac:chgData name="Alisha Lingard" userId="S::alingard@barden.lancs.sch.uk::cc90f117-da9b-4b21-9bb9-7d408f6212f8" providerId="AD" clId="Web-{7EBD3666-13D7-E91D-D880-662F3C4EFB9F}" dt="2023-04-21T09:09:54.502" v="1362" actId="20577"/>
          <ac:spMkLst>
            <pc:docMk/>
            <pc:sldMk cId="3644188150" sldId="256"/>
            <ac:spMk id="5" creationId="{5885F63B-22FE-9C4F-B60D-553F5929394F}"/>
          </ac:spMkLst>
        </pc:spChg>
        <pc:spChg chg="mod">
          <ac:chgData name="Alisha Lingard" userId="S::alingard@barden.lancs.sch.uk::cc90f117-da9b-4b21-9bb9-7d408f6212f8" providerId="AD" clId="Web-{7EBD3666-13D7-E91D-D880-662F3C4EFB9F}" dt="2023-04-21T09:09:42.673" v="1361" actId="1076"/>
          <ac:spMkLst>
            <pc:docMk/>
            <pc:sldMk cId="3644188150" sldId="256"/>
            <ac:spMk id="6" creationId="{3406AFF5-E9E8-CE4E-A6D1-19C2855DB269}"/>
          </ac:spMkLst>
        </pc:spChg>
        <pc:graphicFrameChg chg="mod modGraphic">
          <ac:chgData name="Alisha Lingard" userId="S::alingard@barden.lancs.sch.uk::cc90f117-da9b-4b21-9bb9-7d408f6212f8" providerId="AD" clId="Web-{7EBD3666-13D7-E91D-D880-662F3C4EFB9F}" dt="2023-04-21T09:08:56.937" v="1353"/>
          <ac:graphicFrameMkLst>
            <pc:docMk/>
            <pc:sldMk cId="3644188150" sldId="256"/>
            <ac:graphicFrameMk id="10" creationId="{584E3967-87F3-CD49-9356-CFC6D0DECC3C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791650"/>
              </p:ext>
            </p:extLst>
          </p:nvPr>
        </p:nvGraphicFramePr>
        <p:xfrm>
          <a:off x="5632294" y="1068214"/>
          <a:ext cx="6430677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223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49910240"/>
                    </a:ext>
                  </a:extLst>
                </a:gridCol>
              </a:tblGrid>
              <a:tr h="41877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bg1"/>
                          </a:solidFill>
                        </a:rPr>
                        <a:t>Overview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3523">
                <a:tc gridSpan="2"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 dirty="0" smtClean="0">
                          <a:effectLst/>
                          <a:latin typeface="+mn-lt"/>
                        </a:rPr>
                        <a:t>Children will…</a:t>
                      </a:r>
                    </a:p>
                    <a:p>
                      <a:pPr rtl="0" fontAlgn="base"/>
                      <a:r>
                        <a:rPr lang="en-GB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 what healthy food is. </a:t>
                      </a:r>
                      <a:r>
                        <a:rPr lang="en-GB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 what fruit and vegetables are and know the names and tastes of a range of different ones. </a:t>
                      </a:r>
                      <a:r>
                        <a:rPr lang="en-GB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 how to safely and hygienically handle and prepare fruits and vegetables.</a:t>
                      </a:r>
                      <a:r>
                        <a:rPr lang="en-GB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 a variety of methods for preparing food e.g. cutting, grating, slicing, peeling. </a:t>
                      </a:r>
                      <a:r>
                        <a:rPr lang="en-GB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 how to assemble and present food for others to eat.</a:t>
                      </a:r>
                      <a:r>
                        <a:rPr lang="en-GB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lvl="0" indent="0" algn="ctr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lang="en-GB" sz="950" b="1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529128"/>
              </p:ext>
            </p:extLst>
          </p:nvPr>
        </p:nvGraphicFramePr>
        <p:xfrm>
          <a:off x="5659995" y="3908117"/>
          <a:ext cx="6466202" cy="28096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66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7418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err="1" smtClean="0">
                          <a:solidFill>
                            <a:schemeClr val="tx1"/>
                          </a:solidFill>
                        </a:rPr>
                        <a:t>Carribean</a:t>
                      </a:r>
                      <a:r>
                        <a:rPr lang="en-US" sz="1600" baseline="0" smtClean="0">
                          <a:solidFill>
                            <a:schemeClr val="tx1"/>
                          </a:solidFill>
                        </a:rPr>
                        <a:t> Fruit 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en-US" sz="1600" baseline="0" smtClean="0">
                          <a:solidFill>
                            <a:schemeClr val="tx1"/>
                          </a:solidFill>
                        </a:rPr>
                        <a:t>moothie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2251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8695770"/>
              </p:ext>
            </p:extLst>
          </p:nvPr>
        </p:nvGraphicFramePr>
        <p:xfrm>
          <a:off x="5659995" y="6768363"/>
          <a:ext cx="3911144" cy="22603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5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5572">
                  <a:extLst>
                    <a:ext uri="{9D8B030D-6E8A-4147-A177-3AD203B41FA5}">
                      <a16:colId xmlns:a16="http://schemas.microsoft.com/office/drawing/2014/main" val="3450458358"/>
                    </a:ext>
                  </a:extLst>
                </a:gridCol>
              </a:tblGrid>
              <a:tr h="532994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+mj-lt"/>
                        </a:rPr>
                        <a:t>Technical Knowledge and Skills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400" dirty="0" smtClean="0">
                          <a:solidFill>
                            <a:srgbClr val="FF0000"/>
                          </a:solidFill>
                          <a:latin typeface="+mj-lt"/>
                        </a:rPr>
                        <a:t>Making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1197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,Sans-Serif"/>
                        <a:buNone/>
                        <a:tabLst/>
                        <a:defRPr/>
                      </a:pPr>
                      <a:endParaRPr lang="en-GB" sz="252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buClr>
                          <a:srgbClr val="000000"/>
                        </a:buClr>
                        <a:buFont typeface="Arial,Sans-Serif"/>
                        <a:buNone/>
                      </a:pPr>
                      <a:r>
                        <a:rPr lang="en-GB" sz="700" b="0" i="0" u="none" strike="noStrike" noProof="0" dirty="0" smtClean="0">
                          <a:effectLst/>
                        </a:rPr>
                        <a:t>                                                                                                                                                                                                    </a:t>
                      </a:r>
                      <a:endParaRPr lang="en-GB" sz="900" b="0" i="0" u="none" strike="noStrike" noProof="0" dirty="0" smtClean="0">
                        <a:effectLst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9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17F1733D-D65B-484E-9329-3406DA173655}"/>
              </a:ext>
            </a:extLst>
          </p:cNvPr>
          <p:cNvSpPr/>
          <p:nvPr/>
        </p:nvSpPr>
        <p:spPr>
          <a:xfrm>
            <a:off x="331694" y="309282"/>
            <a:ext cx="12138212" cy="8982636"/>
          </a:xfrm>
          <a:prstGeom prst="rect">
            <a:avLst/>
          </a:prstGeom>
          <a:noFill/>
          <a:ln w="73025" cmpd="tri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FC7D9D-38F8-074F-86AB-5CCB75DF3812}"/>
              </a:ext>
            </a:extLst>
          </p:cNvPr>
          <p:cNvSpPr txBox="1"/>
          <p:nvPr/>
        </p:nvSpPr>
        <p:spPr>
          <a:xfrm>
            <a:off x="5474104" y="9316381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 smtClean="0">
                <a:solidFill>
                  <a:schemeClr val="bg1">
                    <a:lumMod val="65000"/>
                  </a:schemeClr>
                </a:solidFill>
                <a:latin typeface="Gill Sans MT" panose="020B0502020104020203" pitchFamily="34" charset="77"/>
              </a:rPr>
              <a:t>21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Gill Sans MT" panose="020B0502020104020203" pitchFamily="34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8CE7B6-F2F4-B2DF-D9C8-6F9915B13172}"/>
              </a:ext>
            </a:extLst>
          </p:cNvPr>
          <p:cNvSpPr txBox="1"/>
          <p:nvPr/>
        </p:nvSpPr>
        <p:spPr>
          <a:xfrm>
            <a:off x="5864064" y="5898166"/>
            <a:ext cx="15875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A0520D4-B528-F885-4FB6-0774BBE078DD}"/>
              </a:ext>
            </a:extLst>
          </p:cNvPr>
          <p:cNvSpPr txBox="1"/>
          <p:nvPr/>
        </p:nvSpPr>
        <p:spPr>
          <a:xfrm>
            <a:off x="9053331" y="5358415"/>
            <a:ext cx="1379318" cy="155455"/>
          </a:xfrm>
          <a:prstGeom prst="rect">
            <a:avLst/>
          </a:prstGeom>
        </p:spPr>
        <p:txBody>
          <a:bodyPr lIns="91440" tIns="45720" rIns="91440" bIns="45720" anchor="t">
            <a:normAutofit fontScale="250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CFF3B2D-DB30-2C78-14FB-B71DA58AFB49}"/>
              </a:ext>
            </a:extLst>
          </p:cNvPr>
          <p:cNvSpPr txBox="1"/>
          <p:nvPr/>
        </p:nvSpPr>
        <p:spPr>
          <a:xfrm>
            <a:off x="10565757" y="8918575"/>
            <a:ext cx="1581874" cy="155455"/>
          </a:xfrm>
          <a:prstGeom prst="rect">
            <a:avLst/>
          </a:prstGeom>
        </p:spPr>
        <p:txBody>
          <a:bodyPr lIns="91440" tIns="45720" rIns="91440" bIns="45720" anchor="t">
            <a:normAutofit fontScale="250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285163"/>
              </p:ext>
            </p:extLst>
          </p:nvPr>
        </p:nvGraphicFramePr>
        <p:xfrm>
          <a:off x="9829589" y="6867469"/>
          <a:ext cx="2476059" cy="21690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6059">
                  <a:extLst>
                    <a:ext uri="{9D8B030D-6E8A-4147-A177-3AD203B41FA5}">
                      <a16:colId xmlns:a16="http://schemas.microsoft.com/office/drawing/2014/main" val="315889443"/>
                    </a:ext>
                  </a:extLst>
                </a:gridCol>
              </a:tblGrid>
              <a:tr h="266446">
                <a:tc>
                  <a:txBody>
                    <a:bodyPr/>
                    <a:lstStyle/>
                    <a:p>
                      <a:pPr marL="0" lvl="0" indent="0" algn="ctr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Evaluating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1497901"/>
                  </a:ext>
                </a:extLst>
              </a:tr>
              <a:tr h="1894765">
                <a:tc>
                  <a:txBody>
                    <a:bodyPr/>
                    <a:lstStyle/>
                    <a:p>
                      <a:pPr lvl="0" algn="ctr">
                        <a:lnSpc>
                          <a:spcPct val="114999"/>
                        </a:lnSpc>
                        <a:buNone/>
                      </a:pPr>
                      <a:endParaRPr lang="en-US" sz="1400" b="1" i="0" u="none" strike="noStrike" baseline="0" noProof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lvl="0" algn="ctr">
                        <a:lnSpc>
                          <a:spcPct val="114999"/>
                        </a:lnSpc>
                        <a:buNone/>
                      </a:pPr>
                      <a:r>
                        <a:rPr lang="en-US" sz="1400" b="1" i="0" u="none" strike="noStrike" baseline="0" noProof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What fruit have you used? </a:t>
                      </a:r>
                    </a:p>
                    <a:p>
                      <a:pPr lvl="0" algn="ctr">
                        <a:lnSpc>
                          <a:spcPct val="114999"/>
                        </a:lnSpc>
                        <a:buNone/>
                      </a:pPr>
                      <a:r>
                        <a:rPr lang="en-US" sz="1400" b="1" i="0" u="none" strike="noStrike" baseline="0" noProof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Do they  taste nice together?</a:t>
                      </a:r>
                    </a:p>
                    <a:p>
                      <a:pPr lvl="0" algn="ctr">
                        <a:lnSpc>
                          <a:spcPct val="114999"/>
                        </a:lnSpc>
                        <a:buNone/>
                      </a:pPr>
                      <a:r>
                        <a:rPr lang="en-US" sz="1400" b="1" i="0" u="none" strike="noStrike" baseline="0" noProof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What went well with your smoothie?</a:t>
                      </a:r>
                    </a:p>
                    <a:p>
                      <a:pPr lvl="0" algn="ctr">
                        <a:lnSpc>
                          <a:spcPct val="114999"/>
                        </a:lnSpc>
                        <a:buNone/>
                      </a:pPr>
                      <a:r>
                        <a:rPr lang="en-US" sz="1400" b="1" i="0" u="none" strike="noStrike" baseline="0" noProof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Would you improve anything next time?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099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704502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562130" y="348487"/>
            <a:ext cx="1174351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ln w="0">
                  <a:solidFill>
                    <a:schemeClr val="tx1"/>
                  </a:solidFill>
                </a:ln>
                <a:latin typeface="Gill Sans MT"/>
                <a:cs typeface="Phosphate Inline" panose="02000506050000020004" pitchFamily="2" charset="77"/>
              </a:rPr>
              <a:t>                                                                        </a:t>
            </a:r>
            <a:r>
              <a:rPr lang="en-GB" sz="200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latin typeface="Gill Sans MT"/>
                <a:cs typeface="Phosphate Inline" panose="02000506050000020004" pitchFamily="2" charset="77"/>
              </a:rPr>
              <a:t>Design </a:t>
            </a:r>
            <a:r>
              <a:rPr lang="en-GB" sz="2000" dirty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latin typeface="Gill Sans MT"/>
                <a:cs typeface="Phosphate Inline" panose="02000506050000020004" pitchFamily="2" charset="77"/>
              </a:rPr>
              <a:t>and Technology Knowledge Organiser     </a:t>
            </a:r>
            <a:r>
              <a:rPr lang="en-GB" sz="200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latin typeface="Gill Sans MT"/>
                <a:cs typeface="Phosphate Inline" panose="02000506050000020004" pitchFamily="2" charset="77"/>
              </a:rPr>
              <a:t>    Year 1 </a:t>
            </a:r>
            <a:r>
              <a:rPr lang="en-GB" sz="2000" dirty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latin typeface="Gill Sans MT"/>
                <a:cs typeface="Phosphate Inline" panose="02000506050000020004" pitchFamily="2" charset="77"/>
              </a:rPr>
              <a:t>  </a:t>
            </a:r>
            <a:r>
              <a:rPr lang="en-GB" sz="200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latin typeface="Gill Sans MT"/>
                <a:cs typeface="Phosphate Inline" panose="02000506050000020004" pitchFamily="2" charset="77"/>
              </a:rPr>
              <a:t>      </a:t>
            </a:r>
          </a:p>
          <a:p>
            <a:r>
              <a:rPr lang="en-GB" sz="200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latin typeface="Gill Sans MT"/>
                <a:cs typeface="Phosphate Inline" panose="02000506050000020004" pitchFamily="2" charset="77"/>
              </a:rPr>
              <a:t>                                                                        Cooking and Nutrition – Caribbean Fruit Smoothie.</a:t>
            </a:r>
            <a:r>
              <a:rPr lang="en-GB" sz="2000" dirty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latin typeface="Gill Sans MT"/>
                <a:cs typeface="Phosphate Inline" panose="02000506050000020004" pitchFamily="2" charset="77"/>
              </a:rPr>
              <a:t>   </a:t>
            </a:r>
            <a:r>
              <a:rPr lang="en-GB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latin typeface="Gill Sans MT"/>
                <a:cs typeface="Phosphate Inline" panose="02000506050000020004" pitchFamily="2" charset="77"/>
              </a:rPr>
              <a:t>  </a:t>
            </a:r>
            <a:endParaRPr lang="en-GB" dirty="0" smtClean="0">
              <a:ln w="0">
                <a:solidFill>
                  <a:prstClr val="black"/>
                </a:solidFill>
              </a:ln>
              <a:solidFill>
                <a:srgbClr val="FF0000"/>
              </a:solidFill>
              <a:latin typeface="Gill Sans MT" panose="020B0502020104020203" pitchFamily="34" charset="0"/>
              <a:cs typeface="Phosphate Inline" panose="02000506050000020004" pitchFamily="2" charset="77"/>
            </a:endParaRPr>
          </a:p>
          <a:p>
            <a:r>
              <a:rPr lang="en-GB" dirty="0" smtClean="0">
                <a:ln w="0">
                  <a:solidFill>
                    <a:schemeClr val="tx1"/>
                  </a:solidFill>
                </a:ln>
                <a:latin typeface="Gill Sans MT"/>
                <a:cs typeface="Phosphate Inline" panose="02000506050000020004" pitchFamily="2" charset="77"/>
              </a:rPr>
              <a:t>                                                                                               </a:t>
            </a:r>
            <a:endParaRPr lang="en-GB" sz="2000" dirty="0">
              <a:ln w="0">
                <a:solidFill>
                  <a:prstClr val="black"/>
                </a:solidFill>
              </a:ln>
              <a:latin typeface="Gill Sans MT"/>
              <a:cs typeface="Phosphate Inline" panose="02000506050000020004" pitchFamily="2" charset="77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7515" y="4462750"/>
            <a:ext cx="1875640" cy="21231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9631" y="4462750"/>
            <a:ext cx="1551933" cy="2095094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126872"/>
              </p:ext>
            </p:extLst>
          </p:nvPr>
        </p:nvGraphicFramePr>
        <p:xfrm>
          <a:off x="527695" y="473928"/>
          <a:ext cx="4880898" cy="8444641"/>
        </p:xfrm>
        <a:graphic>
          <a:graphicData uri="http://schemas.openxmlformats.org/drawingml/2006/table">
            <a:tbl>
              <a:tblPr firstRow="1" firstCol="1" bandRow="1"/>
              <a:tblGrid>
                <a:gridCol w="1102558">
                  <a:extLst>
                    <a:ext uri="{9D8B030D-6E8A-4147-A177-3AD203B41FA5}">
                      <a16:colId xmlns:a16="http://schemas.microsoft.com/office/drawing/2014/main" val="1543295443"/>
                    </a:ext>
                  </a:extLst>
                </a:gridCol>
                <a:gridCol w="3778340">
                  <a:extLst>
                    <a:ext uri="{9D8B030D-6E8A-4147-A177-3AD203B41FA5}">
                      <a16:colId xmlns:a16="http://schemas.microsoft.com/office/drawing/2014/main" val="1550635463"/>
                    </a:ext>
                  </a:extLst>
                </a:gridCol>
              </a:tblGrid>
              <a:tr h="353959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ESSENTIAL VOCABULARY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723083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Juicy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Something that has a lot of juice, succulent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664257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Crunchy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i="0" dirty="0">
                          <a:solidFill>
                            <a:srgbClr val="5F6368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Making a crunching sound when chewed or pressed</a:t>
                      </a:r>
                      <a:r>
                        <a:rPr lang="en-GB" sz="1000" dirty="0">
                          <a:solidFill>
                            <a:srgbClr val="4D5156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6305835"/>
                  </a:ext>
                </a:extLst>
              </a:tr>
              <a:tr h="55390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Sticky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sticky substance is </a:t>
                      </a: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soft, or thick and liquid, and can stick to other things.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6157738"/>
                  </a:ext>
                </a:extLst>
              </a:tr>
              <a:tr h="4887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Smooth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4D5156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 of roughness, stubble, or other imperfections that you can feel with your hands.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2061162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Sour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Something that has a tangy or sharp flavour, like a lemon. 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6038209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Crisp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Something that is hard but easily breakable and brittle. 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0879209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Flesh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part of the fruit around the seed is juicy and soft.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1497579"/>
                  </a:ext>
                </a:extLst>
              </a:tr>
              <a:tr h="4748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Skin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4D5156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skin of a fruit </a:t>
                      </a:r>
                      <a:r>
                        <a:rPr lang="en-GB" sz="1000" i="0" dirty="0">
                          <a:solidFill>
                            <a:srgbClr val="5F6368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may be thin, tough, or hard</a:t>
                      </a:r>
                      <a:r>
                        <a:rPr lang="en-GB" sz="1000" dirty="0">
                          <a:solidFill>
                            <a:srgbClr val="4D5156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Its insides are often sweet and juicy.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708234"/>
                  </a:ext>
                </a:extLst>
              </a:tr>
              <a:tr h="4046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Seed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i="0" dirty="0">
                          <a:solidFill>
                            <a:srgbClr val="5F6368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Seeds are the small parts produced by plants from which new plants grow</a:t>
                      </a:r>
                      <a:r>
                        <a:rPr lang="en-GB" sz="1000" dirty="0">
                          <a:solidFill>
                            <a:srgbClr val="4D5156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 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005271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Pip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4D5156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small fruit seed.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3848094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Slicing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i="0" dirty="0">
                          <a:solidFill>
                            <a:srgbClr val="5F6368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act of cutting something into parts</a:t>
                      </a:r>
                      <a:r>
                        <a:rPr lang="en-GB" sz="1000" dirty="0">
                          <a:solidFill>
                            <a:srgbClr val="4D5156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9398823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Peeling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4D5156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remove the skin of fruit and vegetables: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0356585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Cutting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i="0" dirty="0">
                          <a:solidFill>
                            <a:srgbClr val="5F6368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pierce, slice, or open with a sharp tool such as a knife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3343180"/>
                  </a:ext>
                </a:extLst>
              </a:tr>
              <a:tr h="4626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Squeezing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i="0" dirty="0">
                          <a:solidFill>
                            <a:srgbClr val="5F6368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press something firmly, especially from all sides in order to change its shape, reduce its size, or remove liquid from it.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086886"/>
                  </a:ext>
                </a:extLst>
              </a:tr>
              <a:tr h="6631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Healthy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20212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Keeping healthy means doing things that are good for your body - things like eating nutritious foods, exercising, brushing your teeth and getting enough sleep.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4284122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Diet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i="0" dirty="0">
                          <a:solidFill>
                            <a:srgbClr val="5F6368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sum of food that is eaten by a person.</a:t>
                      </a:r>
                      <a:r>
                        <a:rPr lang="en-GB" sz="1000" dirty="0">
                          <a:solidFill>
                            <a:srgbClr val="4D5156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3576780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Ingredients</a:t>
                      </a:r>
                      <a:r>
                        <a:rPr lang="en-US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​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4D5156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things that are used to make something.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3248144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Design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 design is to create, sketch out, or invent something. 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9818290"/>
                  </a:ext>
                </a:extLst>
              </a:tr>
              <a:tr h="5381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 way that you are going to do something, thought of before you do it.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2066873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Evaluate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 judge how good or bad something is. 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9732898"/>
                  </a:ext>
                </a:extLst>
              </a:tr>
              <a:tr h="3217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Purpose</a:t>
                      </a:r>
                      <a:endParaRPr lang="en-GB" sz="1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 reason for which something exists or is done, made, used.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0712618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8478" y="7892942"/>
            <a:ext cx="758672" cy="1020397"/>
          </a:xfrm>
          <a:prstGeom prst="rect">
            <a:avLst/>
          </a:prstGeom>
        </p:spPr>
      </p:pic>
      <p:pic>
        <p:nvPicPr>
          <p:cNvPr id="15" name="Picture 14" descr="Free picture: washing, hands, up-close, photo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2934" y="8071705"/>
            <a:ext cx="1442722" cy="924597"/>
          </a:xfrm>
          <a:prstGeom prst="rect">
            <a:avLst/>
          </a:prstGeom>
        </p:spPr>
      </p:pic>
      <p:pic>
        <p:nvPicPr>
          <p:cNvPr id="23" name="Picture 22" descr="Tropical Green Avocado Smoothie | Pumps &amp; Iro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486" y="4462749"/>
            <a:ext cx="1711653" cy="21231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07085" y="7468045"/>
            <a:ext cx="1754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1200" dirty="0" smtClean="0">
                <a:solidFill>
                  <a:schemeClr val="dk1"/>
                </a:solidFill>
              </a:rPr>
              <a:t>I can </a:t>
            </a:r>
            <a:r>
              <a:rPr lang="en-GB" sz="1200" dirty="0">
                <a:solidFill>
                  <a:schemeClr val="dk1"/>
                </a:solidFill>
              </a:rPr>
              <a:t>wash my hands and make sure that surfaces are clean.​</a:t>
            </a:r>
            <a:r>
              <a:rPr lang="en-GB" sz="500" dirty="0"/>
              <a:t> </a:t>
            </a:r>
            <a:endParaRPr lang="en-GB" sz="1200" dirty="0">
              <a:latin typeface="Gill Sans M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76677" y="7503919"/>
            <a:ext cx="1674887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dk1"/>
                </a:solidFill>
              </a:rPr>
              <a:t>I can cut food safely.</a:t>
            </a:r>
            <a:r>
              <a:rPr lang="en-GB" dirty="0">
                <a:solidFill>
                  <a:schemeClr val="dk1"/>
                </a:solidFill>
              </a:rPr>
              <a:t>​</a:t>
            </a:r>
          </a:p>
          <a:p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3644188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ECC43B8A78284482AA371ECDAB1165" ma:contentTypeVersion="15" ma:contentTypeDescription="Create a new document." ma:contentTypeScope="" ma:versionID="1f93da90953d00135eef9835c7b3dbf6">
  <xsd:schema xmlns:xsd="http://www.w3.org/2001/XMLSchema" xmlns:xs="http://www.w3.org/2001/XMLSchema" xmlns:p="http://schemas.microsoft.com/office/2006/metadata/properties" xmlns:ns3="f2f9beb4-f6fa-40c2-b46e-2dd0b5919a33" xmlns:ns4="f22e0e7b-ec6a-4edf-8a39-eafc4b048acb" targetNamespace="http://schemas.microsoft.com/office/2006/metadata/properties" ma:root="true" ma:fieldsID="914f05e6ad721fa0b3d3e6d0492f76c2" ns3:_="" ns4:_="">
    <xsd:import namespace="f2f9beb4-f6fa-40c2-b46e-2dd0b5919a33"/>
    <xsd:import namespace="f22e0e7b-ec6a-4edf-8a39-eafc4b048ac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f9beb4-f6fa-40c2-b46e-2dd0b5919a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2e0e7b-ec6a-4edf-8a39-eafc4b048ac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2f9beb4-f6fa-40c2-b46e-2dd0b5919a33" xsi:nil="true"/>
  </documentManagement>
</p:properties>
</file>

<file path=customXml/itemProps1.xml><?xml version="1.0" encoding="utf-8"?>
<ds:datastoreItem xmlns:ds="http://schemas.openxmlformats.org/officeDocument/2006/customXml" ds:itemID="{424C38C1-1A32-46EF-9F2E-EB0C0E191BAF}">
  <ds:schemaRefs>
    <ds:schemaRef ds:uri="f22e0e7b-ec6a-4edf-8a39-eafc4b048acb"/>
    <ds:schemaRef ds:uri="f2f9beb4-f6fa-40c2-b46e-2dd0b5919a3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FF35238-4F57-41A1-88B4-5AECA13726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4D0404-FC2E-4970-B3D6-93A66525BD63}">
  <ds:schemaRefs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elements/1.1/"/>
    <ds:schemaRef ds:uri="http://schemas.microsoft.com/office/2006/documentManagement/types"/>
    <ds:schemaRef ds:uri="http://purl.org/dc/terms/"/>
    <ds:schemaRef ds:uri="http://www.w3.org/XML/1998/namespace"/>
    <ds:schemaRef ds:uri="f22e0e7b-ec6a-4edf-8a39-eafc4b048acb"/>
    <ds:schemaRef ds:uri="f2f9beb4-f6fa-40c2-b46e-2dd0b5919a3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587</TotalTime>
  <Words>596</Words>
  <Application>Microsoft Office PowerPoint</Application>
  <PresentationFormat>A3 Paper (297x420 mm)</PresentationFormat>
  <Paragraphs>77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Arial,Sans-Serif</vt:lpstr>
      <vt:lpstr>Calibri</vt:lpstr>
      <vt:lpstr>Calibri Light</vt:lpstr>
      <vt:lpstr>Gill Sans MT</vt:lpstr>
      <vt:lpstr>Phosphate Inline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Judith Stansfield</cp:lastModifiedBy>
  <cp:revision>211</cp:revision>
  <cp:lastPrinted>2024-02-09T11:03:59Z</cp:lastPrinted>
  <dcterms:created xsi:type="dcterms:W3CDTF">2020-09-22T12:40:30Z</dcterms:created>
  <dcterms:modified xsi:type="dcterms:W3CDTF">2024-02-09T12:17:01Z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0x0101002DECC43B8A78284482AA371ECDAB1165</vt:lpwstr>
  </property>
</Properties>
</file>