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DDDDD"/>
    <a:srgbClr val="FF9900"/>
    <a:srgbClr val="99CC00"/>
    <a:srgbClr val="00FFFF"/>
    <a:srgbClr val="FF99FF"/>
    <a:srgbClr val="861799"/>
    <a:srgbClr val="7C158D"/>
    <a:srgbClr val="9619AB"/>
    <a:srgbClr val="A01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2A5205-BF0C-4356-2F29-6C7091BF70E1}" v="7" dt="2025-09-16T11:22:42.2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Thomas" userId="S::jthomas@barden.lancs.sch.uk::070e47e4-40df-42aa-be91-bf3787fb1398" providerId="AD" clId="Web-{47F34FA5-BA49-A17A-7411-FB011DB73F0E}"/>
    <pc:docChg chg="modSld">
      <pc:chgData name="Jenny Thomas" userId="S::jthomas@barden.lancs.sch.uk::070e47e4-40df-42aa-be91-bf3787fb1398" providerId="AD" clId="Web-{47F34FA5-BA49-A17A-7411-FB011DB73F0E}" dt="2023-10-03T13:52:38.256" v="1015" actId="20577"/>
      <pc:docMkLst>
        <pc:docMk/>
      </pc:docMkLst>
      <pc:sldChg chg="addSp delSp modSp">
        <pc:chgData name="Jenny Thomas" userId="S::jthomas@barden.lancs.sch.uk::070e47e4-40df-42aa-be91-bf3787fb1398" providerId="AD" clId="Web-{47F34FA5-BA49-A17A-7411-FB011DB73F0E}" dt="2023-10-03T13:37:57.173" v="568" actId="1076"/>
        <pc:sldMkLst>
          <pc:docMk/>
          <pc:sldMk cId="1825489716" sldId="256"/>
        </pc:sldMkLst>
      </pc:sldChg>
      <pc:sldChg chg="addSp delSp modSp">
        <pc:chgData name="Jenny Thomas" userId="S::jthomas@barden.lancs.sch.uk::070e47e4-40df-42aa-be91-bf3787fb1398" providerId="AD" clId="Web-{47F34FA5-BA49-A17A-7411-FB011DB73F0E}" dt="2023-10-03T13:52:38.256" v="1015" actId="20577"/>
        <pc:sldMkLst>
          <pc:docMk/>
          <pc:sldMk cId="2380069392" sldId="258"/>
        </pc:sldMkLst>
      </pc:sldChg>
    </pc:docChg>
  </pc:docChgLst>
  <pc:docChgLst>
    <pc:chgData name="James Cooper" userId="S::jcooper@barden.lancs.sch.uk::4ea8b447-7c8f-4a89-94ff-dfc884e74aed" providerId="AD" clId="Web-{D6DFA547-BFEF-DC4C-2783-A7BB9307F498}"/>
    <pc:docChg chg="modSld">
      <pc:chgData name="James Cooper" userId="S::jcooper@barden.lancs.sch.uk::4ea8b447-7c8f-4a89-94ff-dfc884e74aed" providerId="AD" clId="Web-{D6DFA547-BFEF-DC4C-2783-A7BB9307F498}" dt="2023-10-16T08:46:57.958" v="0" actId="14100"/>
      <pc:docMkLst>
        <pc:docMk/>
      </pc:docMkLst>
      <pc:sldChg chg="modSp">
        <pc:chgData name="James Cooper" userId="S::jcooper@barden.lancs.sch.uk::4ea8b447-7c8f-4a89-94ff-dfc884e74aed" providerId="AD" clId="Web-{D6DFA547-BFEF-DC4C-2783-A7BB9307F498}" dt="2023-10-16T08:46:57.958" v="0" actId="14100"/>
        <pc:sldMkLst>
          <pc:docMk/>
          <pc:sldMk cId="1825489716" sldId="256"/>
        </pc:sldMkLst>
      </pc:sldChg>
    </pc:docChg>
  </pc:docChgLst>
  <pc:docChgLst>
    <pc:chgData name="Jenny Thomas" userId="S::jthomas@barden.lancs.sch.uk::070e47e4-40df-42aa-be91-bf3787fb1398" providerId="AD" clId="Web-{75F067B4-D01B-8F13-CF3A-0962F64629E0}"/>
    <pc:docChg chg="modSld">
      <pc:chgData name="Jenny Thomas" userId="S::jthomas@barden.lancs.sch.uk::070e47e4-40df-42aa-be91-bf3787fb1398" providerId="AD" clId="Web-{75F067B4-D01B-8F13-CF3A-0962F64629E0}" dt="2023-10-03T13:53:27.857" v="0" actId="14100"/>
      <pc:docMkLst>
        <pc:docMk/>
      </pc:docMkLst>
      <pc:sldChg chg="modSp">
        <pc:chgData name="Jenny Thomas" userId="S::jthomas@barden.lancs.sch.uk::070e47e4-40df-42aa-be91-bf3787fb1398" providerId="AD" clId="Web-{75F067B4-D01B-8F13-CF3A-0962F64629E0}" dt="2023-10-03T13:53:27.857" v="0" actId="14100"/>
        <pc:sldMkLst>
          <pc:docMk/>
          <pc:sldMk cId="1825489716" sldId="256"/>
        </pc:sldMkLst>
      </pc:sldChg>
    </pc:docChg>
  </pc:docChgLst>
  <pc:docChgLst>
    <pc:chgData name="Jessica Nelson" userId="S::jnelson@barden.lancs.sch.uk::d428d4fd-c966-4e1c-ab35-d4f3503d8b7a" providerId="AD" clId="Web-{8C9DA08F-6D52-208C-AB63-DA4C7D6900FD}"/>
    <pc:docChg chg="modSld">
      <pc:chgData name="Jessica Nelson" userId="S::jnelson@barden.lancs.sch.uk::d428d4fd-c966-4e1c-ab35-d4f3503d8b7a" providerId="AD" clId="Web-{8C9DA08F-6D52-208C-AB63-DA4C7D6900FD}" dt="2024-08-22T12:56:32.793" v="670" actId="1076"/>
      <pc:docMkLst>
        <pc:docMk/>
      </pc:docMkLst>
      <pc:sldChg chg="addSp modSp">
        <pc:chgData name="Jessica Nelson" userId="S::jnelson@barden.lancs.sch.uk::d428d4fd-c966-4e1c-ab35-d4f3503d8b7a" providerId="AD" clId="Web-{8C9DA08F-6D52-208C-AB63-DA4C7D6900FD}" dt="2024-08-22T12:47:43.902" v="401" actId="20577"/>
        <pc:sldMkLst>
          <pc:docMk/>
          <pc:sldMk cId="1825489716" sldId="256"/>
        </pc:sldMkLst>
      </pc:sldChg>
      <pc:sldChg chg="addSp delSp modSp">
        <pc:chgData name="Jessica Nelson" userId="S::jnelson@barden.lancs.sch.uk::d428d4fd-c966-4e1c-ab35-d4f3503d8b7a" providerId="AD" clId="Web-{8C9DA08F-6D52-208C-AB63-DA4C7D6900FD}" dt="2024-08-22T12:56:32.793" v="670" actId="1076"/>
        <pc:sldMkLst>
          <pc:docMk/>
          <pc:sldMk cId="2380069392" sldId="258"/>
        </pc:sldMkLst>
      </pc:sldChg>
    </pc:docChg>
  </pc:docChgLst>
  <pc:docChgLst>
    <pc:chgData name="Jessica Nelson" userId="S::jnelson@barden.lancs.sch.uk::d428d4fd-c966-4e1c-ab35-d4f3503d8b7a" providerId="AD" clId="Web-{972A5205-BF0C-4356-2F29-6C7091BF70E1}"/>
    <pc:docChg chg="modSld">
      <pc:chgData name="Jessica Nelson" userId="S::jnelson@barden.lancs.sch.uk::d428d4fd-c966-4e1c-ab35-d4f3503d8b7a" providerId="AD" clId="Web-{972A5205-BF0C-4356-2F29-6C7091BF70E1}" dt="2025-09-16T11:22:42.212" v="5"/>
      <pc:docMkLst>
        <pc:docMk/>
      </pc:docMkLst>
      <pc:sldChg chg="addSp delSp modSp">
        <pc:chgData name="Jessica Nelson" userId="S::jnelson@barden.lancs.sch.uk::d428d4fd-c966-4e1c-ab35-d4f3503d8b7a" providerId="AD" clId="Web-{972A5205-BF0C-4356-2F29-6C7091BF70E1}" dt="2025-09-16T11:22:42.212" v="5"/>
        <pc:sldMkLst>
          <pc:docMk/>
          <pc:sldMk cId="1825489716" sldId="256"/>
        </pc:sldMkLst>
        <pc:picChg chg="add del mod">
          <ac:chgData name="Jessica Nelson" userId="S::jnelson@barden.lancs.sch.uk::d428d4fd-c966-4e1c-ab35-d4f3503d8b7a" providerId="AD" clId="Web-{972A5205-BF0C-4356-2F29-6C7091BF70E1}" dt="2025-09-16T11:22:39.837" v="4"/>
          <ac:picMkLst>
            <pc:docMk/>
            <pc:sldMk cId="1825489716" sldId="256"/>
            <ac:picMk id="5" creationId="{66E3F375-45B2-01FB-A9FD-20B3EE9DE394}"/>
          </ac:picMkLst>
        </pc:picChg>
        <pc:picChg chg="add del">
          <ac:chgData name="Jessica Nelson" userId="S::jnelson@barden.lancs.sch.uk::d428d4fd-c966-4e1c-ab35-d4f3503d8b7a" providerId="AD" clId="Web-{972A5205-BF0C-4356-2F29-6C7091BF70E1}" dt="2025-09-16T11:22:42.212" v="5"/>
          <ac:picMkLst>
            <pc:docMk/>
            <pc:sldMk cId="1825489716" sldId="256"/>
            <ac:picMk id="19" creationId="{EFD8D34E-214B-85A1-BF35-CE1CFF3DB93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E543E-728E-33C3-E56F-5522A439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63317-BA10-4E44-AFD3-F649FEBA7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40FD-325C-9279-B8CD-DF2470A0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B850-C10D-6CFA-B1FF-5E984C5E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0DD14-B14D-F69F-763D-C73D3CFB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0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8272-8E71-3BEA-E093-1003E256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4231-2ABB-273F-7D9C-E08820A81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2B43-6192-E16F-3371-03F6D311A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6E5E-0280-7EF9-F4B8-C3B33FE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88AE9-3DA0-9C69-E681-79656EFB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AB01B-D0B2-A924-E6E6-A677F2E1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0AE62-EF5A-3F75-AD65-CAA717BE7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E3BAD-5238-0465-37E7-B3E04D8D5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53BB-0A34-3557-F755-047563CA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8DB9-2DFA-702E-DCB3-43285F76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086-C795-0527-566D-50E0CB077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BE853-BC83-2C52-00CA-FC622615F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05A6C-37E8-375B-FE6B-8B9E5D39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8EA5F-D616-C55D-F180-5B4A01619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D3B4B-6E9E-EAD7-BF23-FCB3E948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30CE6-CC5F-D0AC-0A8E-03722EF0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91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9A9-1210-8726-B9B3-D20B9751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0C9C5-E68C-BB2D-A04B-10B191E7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4042D-C976-7CB9-25A1-24D992004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C142C-1CC3-01DB-14D7-408B7A6BF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63EC3F-8387-9A13-9A7D-CED02051D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734A60-CE5A-0588-C28B-A1CB76B1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2F913-A2AB-8233-80E7-2D871340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4A4E-E280-90F0-7755-6D06F857F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9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B543-0DAC-42BE-92DC-8C4F0B73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11562-726D-A03D-23F4-98C0D5B5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8302-F3B2-983C-AB61-3289D285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BA8FE-73D7-4745-0624-CB862D016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2D84-36F0-B704-2013-0F3C269AE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AAA35-EC9A-0C51-3C89-C97D697A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98A0E-D034-2A5D-F5E4-7F91017C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85CD-FC84-2461-28F6-6F14E0CAC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8E940-17B7-993E-0F96-B4612E934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BC6E1-E802-E1A1-D5F3-B9A1BA2DA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7801D-0635-EB8E-61D9-6BAD5AE09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D9A86-DC7C-0031-047C-8682BF78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38C90-6F17-4B96-19C5-3C9A440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4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90BAD-E84C-8E5B-C94B-93EE37AB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F0201-DAFA-126F-6FA7-FEE8736F5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200C7-1EAC-8317-447D-3804426FA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8353B-3744-AD70-F719-06A10512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A625C-07FA-FE76-476A-281591E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A25B3-C540-7F3C-1697-B3ED2DB2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7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257E-946C-8690-09DA-3B69F1DB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2C89D-589A-5264-2F4A-11A581149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56B-1400-EA87-56A0-92648EA7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579F-DC0E-B90E-CC59-7587D06F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4E3A-AC23-D739-C37C-79BE2EEC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1EC91-789C-8545-72ED-CE07FE8429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B2ADA1-DAF8-BCF1-9ED2-7F2230E9F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6E4C0-8209-1665-0E62-BCF031A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1B676-BCF0-F306-576B-930062C6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E2D5A-A6E8-D891-60CC-C1C38DB7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8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62CE99-4DC4-FB0F-0A2A-3E1B6A08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0D7E4-B211-93E8-F718-01ABDB31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0ADE-10D7-8853-43E2-82B2FF245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4907-4B5C-491B-8FEE-F40F691F6A79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464A-5E4F-0D60-C773-A9C9C9F16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EDB62-9427-8FA6-22AA-0AFF27DA45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46312" y="170973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445724" y="3451248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43157" y="183061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DE65097-F6B9-6F01-1303-58697D6EEC6B}"/>
              </a:ext>
            </a:extLst>
          </p:cNvPr>
          <p:cNvSpPr txBox="1"/>
          <p:nvPr/>
        </p:nvSpPr>
        <p:spPr>
          <a:xfrm>
            <a:off x="3111373" y="339055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Maths</a:t>
            </a:r>
          </a:p>
          <a:p>
            <a:pPr algn="ctr"/>
            <a:endParaRPr lang="en-GB" sz="10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5B1D3BB-D22A-9F57-A94D-702288B71F2D}"/>
              </a:ext>
            </a:extLst>
          </p:cNvPr>
          <p:cNvSpPr txBox="1"/>
          <p:nvPr/>
        </p:nvSpPr>
        <p:spPr>
          <a:xfrm>
            <a:off x="3163330" y="3591031"/>
            <a:ext cx="183405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+mj-lt"/>
              </a:rPr>
              <a:t>English</a:t>
            </a:r>
          </a:p>
          <a:p>
            <a:pPr algn="ctr"/>
            <a:endParaRPr lang="en-GB" sz="100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B48F191-0755-09A4-BC9F-B92DB72FD207}"/>
              </a:ext>
            </a:extLst>
          </p:cNvPr>
          <p:cNvSpPr txBox="1"/>
          <p:nvPr/>
        </p:nvSpPr>
        <p:spPr>
          <a:xfrm>
            <a:off x="6285442" y="1885385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Science</a:t>
            </a:r>
          </a:p>
          <a:p>
            <a:pPr algn="ctr"/>
            <a:endParaRPr lang="en-GB" sz="100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5E86F0F-6262-E1DA-1AF9-59DA7FD70B72}"/>
              </a:ext>
            </a:extLst>
          </p:cNvPr>
          <p:cNvSpPr txBox="1"/>
          <p:nvPr/>
        </p:nvSpPr>
        <p:spPr>
          <a:xfrm>
            <a:off x="9330652" y="360855"/>
            <a:ext cx="183405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+mj-lt"/>
              </a:rPr>
              <a:t>History </a:t>
            </a:r>
          </a:p>
          <a:p>
            <a:pPr algn="ctr"/>
            <a:endParaRPr lang="en-GB" sz="100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88A977B-7339-F271-9A98-1C44FF1EBF84}"/>
              </a:ext>
            </a:extLst>
          </p:cNvPr>
          <p:cNvSpPr txBox="1"/>
          <p:nvPr/>
        </p:nvSpPr>
        <p:spPr>
          <a:xfrm>
            <a:off x="9368460" y="3451248"/>
            <a:ext cx="1834055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+mj-lt"/>
              </a:rPr>
              <a:t>Art</a:t>
            </a:r>
            <a:endParaRPr lang="en-GB" b="1">
              <a:latin typeface="+mj-lt"/>
              <a:ea typeface="Calibri Light"/>
              <a:cs typeface="Calibri Light"/>
            </a:endParaRPr>
          </a:p>
          <a:p>
            <a:pPr algn="ctr"/>
            <a:r>
              <a:rPr lang="en-GB" b="1">
                <a:latin typeface="Calibri Light" panose="020F0302020204030204"/>
                <a:ea typeface="Calibri Light" panose="020F0302020204030204"/>
                <a:cs typeface="Calibri Light" panose="020F0302020204030204"/>
              </a:rPr>
              <a:t>Helping Hands - drawing</a:t>
            </a:r>
          </a:p>
          <a:p>
            <a:pPr algn="ctr"/>
            <a:endParaRPr lang="en-GB" sz="100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1F89EE0-53DB-C270-6F74-B583AABE6E00}"/>
              </a:ext>
            </a:extLst>
          </p:cNvPr>
          <p:cNvSpPr txBox="1"/>
          <p:nvPr/>
        </p:nvSpPr>
        <p:spPr>
          <a:xfrm>
            <a:off x="0" y="3335547"/>
            <a:ext cx="2588298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>
                <a:solidFill>
                  <a:schemeClr val="bg1"/>
                </a:solidFill>
                <a:latin typeface="ADLaM Display"/>
                <a:ea typeface="ADLaM Display" panose="020F0502020204030204" pitchFamily="2" charset="0"/>
                <a:cs typeface="ADLaM Display" panose="020F0502020204030204" pitchFamily="2" charset="0"/>
              </a:rPr>
              <a:t>Cygnets</a:t>
            </a:r>
            <a:endParaRPr lang="en-GB" sz="480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956F44-6752-FC13-9EC4-82BFC684EFA9}"/>
              </a:ext>
            </a:extLst>
          </p:cNvPr>
          <p:cNvSpPr txBox="1"/>
          <p:nvPr/>
        </p:nvSpPr>
        <p:spPr>
          <a:xfrm>
            <a:off x="5888165" y="5287825"/>
            <a:ext cx="29402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Autumn </a:t>
            </a:r>
          </a:p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1</a:t>
            </a:r>
            <a:endParaRPr lang="en-GB" sz="540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CAAB0F-B353-7AC5-8478-24497E00A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441" y="2061969"/>
            <a:ext cx="1525920" cy="11108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DF3774-CD0B-63A6-3915-471A7A6F5297}"/>
              </a:ext>
            </a:extLst>
          </p:cNvPr>
          <p:cNvSpPr txBox="1"/>
          <p:nvPr/>
        </p:nvSpPr>
        <p:spPr>
          <a:xfrm>
            <a:off x="5737925" y="2116335"/>
            <a:ext cx="3092568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Physical processes (forces) - </a:t>
            </a:r>
            <a:endParaRPr lang="en-US"/>
          </a:p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floating and sinking</a:t>
            </a:r>
            <a:endParaRPr lang="en-US"/>
          </a:p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learn about floating and sinking. Children will be exploring which materials float and which sink with the aim of making their own boat.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BFE20D-C7B7-693E-F713-60EB27B9031A}"/>
              </a:ext>
            </a:extLst>
          </p:cNvPr>
          <p:cNvSpPr txBox="1"/>
          <p:nvPr/>
        </p:nvSpPr>
        <p:spPr>
          <a:xfrm>
            <a:off x="2697193" y="3885048"/>
            <a:ext cx="277646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+mj-lt"/>
                <a:ea typeface="Calibri"/>
                <a:cs typeface="Calibri"/>
              </a:rPr>
              <a:t>Children will continue learning speedy sounds through multi-sensory lessons at their own pace. Children will explore a range of books to promote a love for reading.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28D9FF-1808-39B5-79DC-EF7331FD2616}"/>
              </a:ext>
            </a:extLst>
          </p:cNvPr>
          <p:cNvSpPr txBox="1"/>
          <p:nvPr/>
        </p:nvSpPr>
        <p:spPr>
          <a:xfrm>
            <a:off x="2653538" y="658375"/>
            <a:ext cx="2784586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explore place value within 10, taught in a practical way at their personal level of learning.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EE1E2C-C686-1241-8FED-42A0EBC86F41}"/>
              </a:ext>
            </a:extLst>
          </p:cNvPr>
          <p:cNvSpPr txBox="1"/>
          <p:nvPr/>
        </p:nvSpPr>
        <p:spPr>
          <a:xfrm>
            <a:off x="8903561" y="4324478"/>
            <a:ext cx="281749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be mark making using a range of materials. We will be focusing on 'line' to begin with and then starting to explore the work of Picasso.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9254A-D691-890F-58E0-271A8BAE5B2A}"/>
              </a:ext>
            </a:extLst>
          </p:cNvPr>
          <p:cNvSpPr txBox="1"/>
          <p:nvPr/>
        </p:nvSpPr>
        <p:spPr>
          <a:xfrm>
            <a:off x="8880725" y="608216"/>
            <a:ext cx="2800735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+mj-lt"/>
                <a:ea typeface="Calibri"/>
                <a:cs typeface="Calibri"/>
              </a:rPr>
              <a:t>Celebrate Good Times – All About Me</a:t>
            </a:r>
          </a:p>
          <a:p>
            <a:pPr algn="ctr"/>
            <a:r>
              <a:rPr lang="en-US" sz="1600">
                <a:latin typeface="+mj-lt"/>
                <a:ea typeface="Calibri"/>
                <a:cs typeface="Calibri"/>
              </a:rPr>
              <a:t>Children will  be learning about the 'past' through stories, role play and sensory exploration of historical resources. Children will explore their own past, through baby pictures.</a:t>
            </a:r>
          </a:p>
        </p:txBody>
      </p:sp>
      <p:pic>
        <p:nvPicPr>
          <p:cNvPr id="14" name="Picture 13" descr="the_nest_logo_WEB.jpg">
            <a:extLst>
              <a:ext uri="{FF2B5EF4-FFF2-40B4-BE49-F238E27FC236}">
                <a16:creationId xmlns:a16="http://schemas.microsoft.com/office/drawing/2014/main" id="{3AE12ADD-92D7-0022-D11A-2EAA8A3B5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53" y="1623165"/>
            <a:ext cx="1818450" cy="1819899"/>
          </a:xfrm>
          <a:prstGeom prst="rect">
            <a:avLst/>
          </a:prstGeom>
        </p:spPr>
      </p:pic>
      <p:pic>
        <p:nvPicPr>
          <p:cNvPr id="19" name="Picture 18" descr="Sibsey Primary School">
            <a:extLst>
              <a:ext uri="{FF2B5EF4-FFF2-40B4-BE49-F238E27FC236}">
                <a16:creationId xmlns:a16="http://schemas.microsoft.com/office/drawing/2014/main" id="{EFD8D34E-214B-85A1-BF35-CE1CFF3DB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053" y="5562039"/>
            <a:ext cx="1328458" cy="9872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b="6232"/>
          <a:stretch/>
        </p:blipFill>
        <p:spPr>
          <a:xfrm>
            <a:off x="6675279" y="3883787"/>
            <a:ext cx="1210002" cy="9471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7470" y="5703233"/>
            <a:ext cx="1209675" cy="704850"/>
          </a:xfrm>
          <a:prstGeom prst="rect">
            <a:avLst/>
          </a:prstGeom>
        </p:spPr>
      </p:pic>
      <p:pic>
        <p:nvPicPr>
          <p:cNvPr id="2" name="Picture 1" descr="A group of symbols of a castle and a crown&#10;&#10;Description automatically generated">
            <a:extLst>
              <a:ext uri="{FF2B5EF4-FFF2-40B4-BE49-F238E27FC236}">
                <a16:creationId xmlns:a16="http://schemas.microsoft.com/office/drawing/2014/main" id="{AE496F4D-4211-D758-5B9B-142EA232B0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8123" y="2534499"/>
            <a:ext cx="787314" cy="6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8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99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390103" y="348462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DDDD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2090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11455" y="19329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66FF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A9352DB-0976-E4DA-6334-48CD5A47A0BA}"/>
              </a:ext>
            </a:extLst>
          </p:cNvPr>
          <p:cNvSpPr/>
          <p:nvPr/>
        </p:nvSpPr>
        <p:spPr>
          <a:xfrm>
            <a:off x="172560" y="1655542"/>
            <a:ext cx="2692247" cy="3477131"/>
          </a:xfrm>
          <a:prstGeom prst="homePlate">
            <a:avLst>
              <a:gd name="adj" fmla="val 31833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A48C6-A5B9-6AA4-0B29-60CE70908F0A}"/>
              </a:ext>
            </a:extLst>
          </p:cNvPr>
          <p:cNvSpPr txBox="1"/>
          <p:nvPr/>
        </p:nvSpPr>
        <p:spPr>
          <a:xfrm>
            <a:off x="3146385" y="239602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PE</a:t>
            </a:r>
          </a:p>
          <a:p>
            <a:pPr algn="ctr"/>
            <a:endParaRPr lang="en-GB" sz="1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FE20-C665-1253-50E5-A9711DA49A5F}"/>
              </a:ext>
            </a:extLst>
          </p:cNvPr>
          <p:cNvSpPr txBox="1"/>
          <p:nvPr/>
        </p:nvSpPr>
        <p:spPr>
          <a:xfrm>
            <a:off x="3175830" y="3569271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RE</a:t>
            </a:r>
          </a:p>
          <a:p>
            <a:pPr algn="ctr"/>
            <a:endParaRPr lang="en-GB" sz="10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EA66C6-3E97-AD61-0B42-C218E3C19516}"/>
              </a:ext>
            </a:extLst>
          </p:cNvPr>
          <p:cNvSpPr txBox="1"/>
          <p:nvPr/>
        </p:nvSpPr>
        <p:spPr>
          <a:xfrm>
            <a:off x="6243646" y="1896509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Computing</a:t>
            </a:r>
          </a:p>
          <a:p>
            <a:pPr algn="ctr"/>
            <a:endParaRPr lang="en-GB" sz="10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88261D-31AD-88BC-F17B-6E88A4952F4C}"/>
              </a:ext>
            </a:extLst>
          </p:cNvPr>
          <p:cNvSpPr txBox="1"/>
          <p:nvPr/>
        </p:nvSpPr>
        <p:spPr>
          <a:xfrm>
            <a:off x="9334192" y="311489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Music</a:t>
            </a:r>
          </a:p>
          <a:p>
            <a:pPr algn="ctr"/>
            <a:endParaRPr lang="en-GB" sz="10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1AE65B-93C3-B642-4819-2463E1994B8D}"/>
              </a:ext>
            </a:extLst>
          </p:cNvPr>
          <p:cNvSpPr txBox="1"/>
          <p:nvPr/>
        </p:nvSpPr>
        <p:spPr>
          <a:xfrm>
            <a:off x="9208287" y="3569271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+mj-lt"/>
              </a:rPr>
              <a:t>PSHE</a:t>
            </a:r>
          </a:p>
          <a:p>
            <a:pPr algn="ctr"/>
            <a:endParaRPr lang="en-GB" sz="10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5182CB-A89C-6468-90D7-6BC550712890}"/>
              </a:ext>
            </a:extLst>
          </p:cNvPr>
          <p:cNvSpPr txBox="1"/>
          <p:nvPr/>
        </p:nvSpPr>
        <p:spPr>
          <a:xfrm>
            <a:off x="0" y="1722190"/>
            <a:ext cx="183405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/>
              <a:t>Class Novel:</a:t>
            </a:r>
          </a:p>
          <a:p>
            <a:pPr algn="ctr"/>
            <a:endParaRPr lang="en-GB" sz="1000"/>
          </a:p>
        </p:txBody>
      </p:sp>
      <p:pic>
        <p:nvPicPr>
          <p:cNvPr id="17" name="Picture 12" descr="Christian Symbol Cross - ClipArt Best">
            <a:extLst>
              <a:ext uri="{FF2B5EF4-FFF2-40B4-BE49-F238E27FC236}">
                <a16:creationId xmlns:a16="http://schemas.microsoft.com/office/drawing/2014/main" id="{681EC859-9117-DFFD-8375-4F6AC7CE5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890" y="5132673"/>
            <a:ext cx="897159" cy="12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tar: 7 Points 23">
            <a:extLst>
              <a:ext uri="{FF2B5EF4-FFF2-40B4-BE49-F238E27FC236}">
                <a16:creationId xmlns:a16="http://schemas.microsoft.com/office/drawing/2014/main" id="{19D0E9A0-67C8-EA1E-05A5-89AC97EC2C2B}"/>
              </a:ext>
            </a:extLst>
          </p:cNvPr>
          <p:cNvSpPr/>
          <p:nvPr/>
        </p:nvSpPr>
        <p:spPr>
          <a:xfrm>
            <a:off x="5816924" y="89504"/>
            <a:ext cx="2755530" cy="1623503"/>
          </a:xfrm>
          <a:prstGeom prst="star7">
            <a:avLst>
              <a:gd name="adj" fmla="val 39317"/>
              <a:gd name="hf" fmla="val 102572"/>
              <a:gd name="vf" fmla="val 105210"/>
            </a:avLst>
          </a:prstGeom>
          <a:solidFill>
            <a:srgbClr val="FFFF00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19AA8-3A86-C811-26AC-4DA02A832901}"/>
              </a:ext>
            </a:extLst>
          </p:cNvPr>
          <p:cNvSpPr txBox="1"/>
          <p:nvPr/>
        </p:nvSpPr>
        <p:spPr>
          <a:xfrm>
            <a:off x="6320394" y="355720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ENRICHMENT</a:t>
            </a:r>
          </a:p>
          <a:p>
            <a:pPr algn="ctr"/>
            <a:endParaRPr lang="en-GB" sz="1000"/>
          </a:p>
        </p:txBody>
      </p:sp>
      <p:pic>
        <p:nvPicPr>
          <p:cNvPr id="4" name="Picture 3" descr="A red and white rectangle&#10;&#10;Description automatically generated">
            <a:extLst>
              <a:ext uri="{FF2B5EF4-FFF2-40B4-BE49-F238E27FC236}">
                <a16:creationId xmlns:a16="http://schemas.microsoft.com/office/drawing/2014/main" id="{4022BBB7-8F75-2046-3DA2-69C29EC2B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356" y="5017967"/>
            <a:ext cx="3833360" cy="18000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1EEE6-C534-A904-7CAD-74BA9B7ADAB4}"/>
              </a:ext>
            </a:extLst>
          </p:cNvPr>
          <p:cNvSpPr txBox="1"/>
          <p:nvPr/>
        </p:nvSpPr>
        <p:spPr>
          <a:xfrm>
            <a:off x="6226618" y="5140457"/>
            <a:ext cx="183405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+mj-lt"/>
                <a:ea typeface="Calibri"/>
                <a:cs typeface="Calibri"/>
              </a:rPr>
              <a:t>THRIVE</a:t>
            </a:r>
          </a:p>
          <a:p>
            <a:pPr algn="ctr"/>
            <a:endParaRPr lang="en-GB" sz="10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B59CD1-33CA-CCA6-23E2-03CF5402148E}"/>
              </a:ext>
            </a:extLst>
          </p:cNvPr>
          <p:cNvSpPr txBox="1"/>
          <p:nvPr/>
        </p:nvSpPr>
        <p:spPr>
          <a:xfrm>
            <a:off x="2481177" y="561029"/>
            <a:ext cx="3026409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explore the fundamental movement skills, focusing on static balances. Children will also explore moving in a space and following instructions.</a:t>
            </a:r>
          </a:p>
        </p:txBody>
      </p:sp>
      <p:pic>
        <p:nvPicPr>
          <p:cNvPr id="6" name="Picture 5" descr="A group of children playing with hoops&#10;&#10;Description automatically generated">
            <a:extLst>
              <a:ext uri="{FF2B5EF4-FFF2-40B4-BE49-F238E27FC236}">
                <a16:creationId xmlns:a16="http://schemas.microsoft.com/office/drawing/2014/main" id="{D82C5D99-E845-5ADB-6D5A-BB5BD5279B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625" y="2114442"/>
            <a:ext cx="1357870" cy="9872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EC0F98-D727-93C9-E7FB-8D4C55F4B9DB}"/>
              </a:ext>
            </a:extLst>
          </p:cNvPr>
          <p:cNvSpPr txBox="1"/>
          <p:nvPr/>
        </p:nvSpPr>
        <p:spPr>
          <a:xfrm>
            <a:off x="8812623" y="3930553"/>
            <a:ext cx="282734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Being Me in My World</a:t>
            </a:r>
          </a:p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explore how we are all part of our class and school community. Children will continue to develop their play and sharing skills.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EE35B-F7EB-33E4-FE32-B169561FDE33}"/>
              </a:ext>
            </a:extLst>
          </p:cNvPr>
          <p:cNvSpPr txBox="1"/>
          <p:nvPr/>
        </p:nvSpPr>
        <p:spPr>
          <a:xfrm>
            <a:off x="5882306" y="5463929"/>
            <a:ext cx="252268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We are developing our turn taking skills and sharing skills through play.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2BCAF46-D77F-05E3-461A-F5219D67700B}"/>
              </a:ext>
            </a:extLst>
          </p:cNvPr>
          <p:cNvSpPr txBox="1"/>
          <p:nvPr/>
        </p:nvSpPr>
        <p:spPr>
          <a:xfrm>
            <a:off x="5611586" y="2288780"/>
            <a:ext cx="3045524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Computer Science</a:t>
            </a:r>
          </a:p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explore 'programming' through learning how to use a range of technology. Children will also explore programming in the world around them, e.g., following instructions.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258698-93FB-88E1-EFE1-FE2F9934634E}"/>
              </a:ext>
            </a:extLst>
          </p:cNvPr>
          <p:cNvSpPr txBox="1"/>
          <p:nvPr/>
        </p:nvSpPr>
        <p:spPr>
          <a:xfrm>
            <a:off x="2692933" y="3892250"/>
            <a:ext cx="304552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latin typeface="Calibri Light"/>
                <a:ea typeface="Calibri"/>
                <a:cs typeface="Calibri"/>
              </a:rPr>
              <a:t>Christianity</a:t>
            </a:r>
          </a:p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Children will learn about stories from the Bible which will be taught through sensory stories.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AF1A13E-35E5-D02D-A573-50322736A660}"/>
              </a:ext>
            </a:extLst>
          </p:cNvPr>
          <p:cNvSpPr txBox="1"/>
          <p:nvPr/>
        </p:nvSpPr>
        <p:spPr>
          <a:xfrm>
            <a:off x="6029661" y="611826"/>
            <a:ext cx="232924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latin typeface="Calibri Light"/>
                <a:ea typeface="Calibri"/>
                <a:cs typeface="Calibri"/>
              </a:rPr>
              <a:t>Our curriculum is enriched by our THRIVE approach to learning.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5749" y="4068169"/>
            <a:ext cx="1019582" cy="78628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812622" y="698079"/>
            <a:ext cx="292217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latin typeface="+mj-lt"/>
              </a:rPr>
              <a:t>Exploring sounds, instruments and graphic scores.</a:t>
            </a:r>
          </a:p>
          <a:p>
            <a:pPr algn="ctr"/>
            <a:r>
              <a:rPr lang="en-GB" sz="1600">
                <a:latin typeface="+mj-lt"/>
              </a:rPr>
              <a:t>Children will explore a range of instruments and the sounds that they make. Children will begin to use words, signs or symbols to describe what they can hear.</a:t>
            </a:r>
          </a:p>
          <a:p>
            <a:pPr algn="ctr"/>
            <a:endParaRPr lang="en-GB" sz="1600">
              <a:latin typeface="+mj-lt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4219" y="2488518"/>
            <a:ext cx="1066800" cy="6000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666" y="5489930"/>
            <a:ext cx="1059411" cy="948238"/>
          </a:xfrm>
          <a:prstGeom prst="rect">
            <a:avLst/>
          </a:prstGeom>
        </p:spPr>
      </p:pic>
      <p:pic>
        <p:nvPicPr>
          <p:cNvPr id="7" name="Picture 6" descr="A book cover with a lion holding a flower and a lamb&#10;&#10;Description automatically generated">
            <a:extLst>
              <a:ext uri="{FF2B5EF4-FFF2-40B4-BE49-F238E27FC236}">
                <a16:creationId xmlns:a16="http://schemas.microsoft.com/office/drawing/2014/main" id="{8F703D71-49F1-2BBC-E2C6-CFBC418EC6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805" y="2161393"/>
            <a:ext cx="2079843" cy="242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6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CC5B267154CA41BE2ADD5D1172F06D" ma:contentTypeVersion="16" ma:contentTypeDescription="Create a new document." ma:contentTypeScope="" ma:versionID="23b9bb0c8a5575b65fa25e967a55d9c1">
  <xsd:schema xmlns:xsd="http://www.w3.org/2001/XMLSchema" xmlns:xs="http://www.w3.org/2001/XMLSchema" xmlns:p="http://schemas.microsoft.com/office/2006/metadata/properties" xmlns:ns3="679800cb-0f9a-4c04-afd3-c5d429b30213" xmlns:ns4="237efffb-f999-4e1b-ba2b-10cdde7aaed1" targetNamespace="http://schemas.microsoft.com/office/2006/metadata/properties" ma:root="true" ma:fieldsID="6b48048f97122ec1c59da94ed9f4614a" ns3:_="" ns4:_="">
    <xsd:import namespace="679800cb-0f9a-4c04-afd3-c5d429b30213"/>
    <xsd:import namespace="237efffb-f999-4e1b-ba2b-10cdde7aaed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OCR" minOccurs="0"/>
                <xsd:element ref="ns4:MediaServiceLocation" minOccurs="0"/>
                <xsd:element ref="ns4:MediaLengthInSeconds" minOccurs="0"/>
                <xsd:element ref="ns4:_activity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9800cb-0f9a-4c04-afd3-c5d429b3021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7efffb-f999-4e1b-ba2b-10cdde7aae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7efffb-f999-4e1b-ba2b-10cdde7aaed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50E3C50-8CD0-4572-B20F-69D100683F92}">
  <ds:schemaRefs>
    <ds:schemaRef ds:uri="237efffb-f999-4e1b-ba2b-10cdde7aaed1"/>
    <ds:schemaRef ds:uri="679800cb-0f9a-4c04-afd3-c5d429b3021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9B2B900-15D2-412E-9922-5AFF5773754A}">
  <ds:schemaRefs>
    <ds:schemaRef ds:uri="237efffb-f999-4e1b-ba2b-10cdde7aaed1"/>
    <ds:schemaRef ds:uri="679800cb-0f9a-4c04-afd3-c5d429b3021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8BC367B-DA49-49FA-8A39-FD53141EAE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revision>1</cp:revision>
  <dcterms:created xsi:type="dcterms:W3CDTF">2023-10-01T20:00:25Z</dcterms:created>
  <dcterms:modified xsi:type="dcterms:W3CDTF">2025-09-16T11:22:57Z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0x01010096CC5B267154CA41BE2ADD5D1172F06D</vt:lpwstr>
  </property>
</Properties>
</file>