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634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3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512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968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49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94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42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99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41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410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116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34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56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AF8BF0-6814-433F-BC21-8FBAF1EBBEA7}"/>
              </a:ext>
            </a:extLst>
          </p:cNvPr>
          <p:cNvSpPr/>
          <p:nvPr/>
        </p:nvSpPr>
        <p:spPr>
          <a:xfrm>
            <a:off x="-616231" y="0"/>
            <a:ext cx="809046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Year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4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Summer 1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cap="none" spc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Week 5</a:t>
            </a:r>
            <a:endParaRPr lang="en-GB" sz="4400" b="1" cap="none" spc="0" dirty="0">
              <a:ln w="10160">
                <a:solidFill>
                  <a:schemeClr val="tx1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Letter-join Basic 40" panose="02000505000000020003" pitchFamily="50" charset="0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36078585-9AD2-476E-A9EA-B0C18ECE4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0546328"/>
              </p:ext>
            </p:extLst>
          </p:nvPr>
        </p:nvGraphicFramePr>
        <p:xfrm>
          <a:off x="2657855" y="769441"/>
          <a:ext cx="4023361" cy="2574265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023361">
                  <a:extLst>
                    <a:ext uri="{9D8B030D-6E8A-4147-A177-3AD203B41FA5}">
                      <a16:colId xmlns:a16="http://schemas.microsoft.com/office/drawing/2014/main" val="1733977043"/>
                    </a:ext>
                  </a:extLst>
                </a:gridCol>
              </a:tblGrid>
              <a:tr h="34922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Spelling Rule/ Weekly Focus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727418"/>
                  </a:ext>
                </a:extLst>
              </a:tr>
              <a:tr h="191714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Recap of Word Families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struct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place</a:t>
                      </a:r>
                    </a:p>
                    <a:p>
                      <a:pPr algn="ctr"/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phon</a:t>
                      </a:r>
                      <a:endParaRPr lang="en-GB" sz="2000" dirty="0">
                        <a:solidFill>
                          <a:schemeClr val="tx1"/>
                        </a:solidFill>
                        <a:latin typeface="Letter-join Basic 40" panose="02000505000000020003" pitchFamily="50" charset="0"/>
                      </a:endParaRP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scope</a:t>
                      </a:r>
                    </a:p>
                    <a:p>
                      <a:pPr algn="ctr"/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spect</a:t>
                      </a:r>
                      <a:endParaRPr lang="en-GB" sz="2000" dirty="0">
                        <a:solidFill>
                          <a:schemeClr val="tx1"/>
                        </a:solidFill>
                        <a:latin typeface="Letter-join Basic 40" panose="02000505000000020003" pitchFamily="50" charset="0"/>
                      </a:endParaRP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writ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4577926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BA1F3B2-6A63-4354-B9DC-868A75DCF3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1173933"/>
              </p:ext>
            </p:extLst>
          </p:nvPr>
        </p:nvGraphicFramePr>
        <p:xfrm>
          <a:off x="88392" y="3455126"/>
          <a:ext cx="6592824" cy="61330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8206">
                  <a:extLst>
                    <a:ext uri="{9D8B030D-6E8A-4147-A177-3AD203B41FA5}">
                      <a16:colId xmlns:a16="http://schemas.microsoft.com/office/drawing/2014/main" val="3933375865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1829758798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1830049890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2096511017"/>
                    </a:ext>
                  </a:extLst>
                </a:gridCol>
              </a:tblGrid>
              <a:tr h="76662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instruct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instruction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destruction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construction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48246"/>
                  </a:ext>
                </a:extLst>
              </a:tr>
              <a:tr h="76662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structure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obstruct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misplace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displace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505573"/>
                  </a:ext>
                </a:extLst>
              </a:tr>
              <a:tr h="76662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workplace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placement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telephone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microphone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019170"/>
                  </a:ext>
                </a:extLst>
              </a:tr>
              <a:tr h="76662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phonetic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symphony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saxophone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phonics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22875551"/>
                  </a:ext>
                </a:extLst>
              </a:tr>
              <a:tr h="76662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telescope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microscope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horoscope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periscope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58403701"/>
                  </a:ext>
                </a:extLst>
              </a:tr>
              <a:tr h="76662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inspect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spectacular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respect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perspective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13553634"/>
                  </a:ext>
                </a:extLst>
              </a:tr>
              <a:tr h="76662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spectacles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prospect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inspection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written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6759692"/>
                  </a:ext>
                </a:extLst>
              </a:tr>
              <a:tr h="76662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rewrite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underwrite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write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writer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54878049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31B0F833-C822-4D60-A5EA-5F2560755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40" y="904311"/>
            <a:ext cx="2100115" cy="210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85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55</Words>
  <Application>Microsoft Office PowerPoint</Application>
  <PresentationFormat>A4 Paper (210x297 mm)</PresentationFormat>
  <Paragraphs>41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Basic 40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Danni’elle Barker</dc:creator>
  <cp:lastModifiedBy>Danni’elle Barker</cp:lastModifiedBy>
  <cp:revision>18</cp:revision>
  <dcterms:created xsi:type="dcterms:W3CDTF">2025-04-19T08:44:43Z</dcterms:created>
  <dcterms:modified xsi:type="dcterms:W3CDTF">2025-07-27T18:16:46Z</dcterms:modified>
</cp:coreProperties>
</file>