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33"/>
    <a:srgbClr val="DDDDDD"/>
    <a:srgbClr val="FF9900"/>
    <a:srgbClr val="99CC00"/>
    <a:srgbClr val="00FFFF"/>
    <a:srgbClr val="FF99FF"/>
    <a:srgbClr val="861799"/>
    <a:srgbClr val="7C158D"/>
    <a:srgbClr val="9619AB"/>
    <a:srgbClr val="A01A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62F3F6-B395-A1D0-987B-EAD5DADA9B66}" v="115" dt="2026-09-14T11:29:41.9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C6FDAE1F-3ED3-BBCE-C2A8-810DC4CC3E78}"/>
    <pc:docChg chg="modSld">
      <pc:chgData name="" userId="" providerId="" clId="Web-{C6FDAE1F-3ED3-BBCE-C2A8-810DC4CC3E78}" dt="2026-09-03T15:15:04.127" v="2" actId="20577"/>
      <pc:docMkLst>
        <pc:docMk/>
      </pc:docMkLst>
      <pc:sldChg chg="modSp">
        <pc:chgData name="" userId="" providerId="" clId="Web-{C6FDAE1F-3ED3-BBCE-C2A8-810DC4CC3E78}" dt="2026-09-03T15:15:04.127" v="2" actId="20577"/>
        <pc:sldMkLst>
          <pc:docMk/>
          <pc:sldMk cId="2380069392" sldId="258"/>
        </pc:sldMkLst>
        <pc:spChg chg="mod">
          <ac:chgData name="" userId="" providerId="" clId="Web-{C6FDAE1F-3ED3-BBCE-C2A8-810DC4CC3E78}" dt="2026-09-03T15:15:04.127" v="2" actId="20577"/>
          <ac:spMkLst>
            <pc:docMk/>
            <pc:sldMk cId="2380069392" sldId="258"/>
            <ac:spMk id="10" creationId="{B8FA48C6-A5B9-6AA4-0B29-60CE70908F0A}"/>
          </ac:spMkLst>
        </pc:spChg>
      </pc:sldChg>
    </pc:docChg>
  </pc:docChgLst>
  <pc:docChgLst>
    <pc:chgData name="Shemiala Ahmed" userId="S::snahmed@barden.lancs.sch.uk::1c132f56-a358-4766-b3ff-fe7f653f1f8b" providerId="AD" clId="Web-{00000000-0000-0000-0000-000000000000}"/>
    <pc:docChg chg="modSld">
      <pc:chgData name="Shemiala Ahmed" userId="S::snahmed@barden.lancs.sch.uk::1c132f56-a358-4766-b3ff-fe7f653f1f8b" providerId="AD" clId="Web-{00000000-0000-0000-0000-000000000000}" dt="2026-09-03T15:21:56.239" v="205" actId="20577"/>
      <pc:docMkLst>
        <pc:docMk/>
      </pc:docMkLst>
      <pc:sldChg chg="delSp modSp">
        <pc:chgData name="Shemiala Ahmed" userId="S::snahmed@barden.lancs.sch.uk::1c132f56-a358-4766-b3ff-fe7f653f1f8b" providerId="AD" clId="Web-{00000000-0000-0000-0000-000000000000}" dt="2026-09-03T15:21:56.239" v="205" actId="20577"/>
        <pc:sldMkLst>
          <pc:docMk/>
          <pc:sldMk cId="2380069392" sldId="258"/>
        </pc:sldMkLst>
        <pc:spChg chg="mod">
          <ac:chgData name="Shemiala Ahmed" userId="S::snahmed@barden.lancs.sch.uk::1c132f56-a358-4766-b3ff-fe7f653f1f8b" providerId="AD" clId="Web-{00000000-0000-0000-0000-000000000000}" dt="2026-09-03T15:21:56.239" v="205" actId="20577"/>
          <ac:spMkLst>
            <pc:docMk/>
            <pc:sldMk cId="2380069392" sldId="258"/>
            <ac:spMk id="13" creationId="{BE88261D-31AD-88BC-F17B-6E88A4952F4C}"/>
          </ac:spMkLst>
        </pc:spChg>
        <pc:spChg chg="mod">
          <ac:chgData name="Shemiala Ahmed" userId="S::snahmed@barden.lancs.sch.uk::1c132f56-a358-4766-b3ff-fe7f653f1f8b" providerId="AD" clId="Web-{00000000-0000-0000-0000-000000000000}" dt="2026-09-03T15:19:38.760" v="91" actId="20577"/>
          <ac:spMkLst>
            <pc:docMk/>
            <pc:sldMk cId="2380069392" sldId="258"/>
            <ac:spMk id="14" creationId="{421AE65B-93C3-B642-4819-2463E1994B8D}"/>
          </ac:spMkLst>
        </pc:spChg>
      </pc:sldChg>
    </pc:docChg>
  </pc:docChgLst>
  <pc:docChgLst>
    <pc:chgData name="Shemiala Ahmed" userId="S::snahmed@barden.lancs.sch.uk::1c132f56-a358-4766-b3ff-fe7f653f1f8b" providerId="AD" clId="Web-{695EF611-8B02-84D7-7CDD-2B54E7E15660}"/>
    <pc:docChg chg="modSld">
      <pc:chgData name="Shemiala Ahmed" userId="S::snahmed@barden.lancs.sch.uk::1c132f56-a358-4766-b3ff-fe7f653f1f8b" providerId="AD" clId="Web-{695EF611-8B02-84D7-7CDD-2B54E7E15660}" dt="2026-09-04T17:37:55.202" v="54" actId="20577"/>
      <pc:docMkLst>
        <pc:docMk/>
      </pc:docMkLst>
      <pc:sldChg chg="delSp modSp">
        <pc:chgData name="Shemiala Ahmed" userId="S::snahmed@barden.lancs.sch.uk::1c132f56-a358-4766-b3ff-fe7f653f1f8b" providerId="AD" clId="Web-{695EF611-8B02-84D7-7CDD-2B54E7E15660}" dt="2026-09-04T17:37:55.202" v="54" actId="20577"/>
        <pc:sldMkLst>
          <pc:docMk/>
          <pc:sldMk cId="2380069392" sldId="258"/>
        </pc:sldMkLst>
        <pc:spChg chg="mod">
          <ac:chgData name="Shemiala Ahmed" userId="S::snahmed@barden.lancs.sch.uk::1c132f56-a358-4766-b3ff-fe7f653f1f8b" providerId="AD" clId="Web-{695EF611-8B02-84D7-7CDD-2B54E7E15660}" dt="2026-09-04T17:37:55.202" v="54" actId="20577"/>
          <ac:spMkLst>
            <pc:docMk/>
            <pc:sldMk cId="2380069392" sldId="258"/>
            <ac:spMk id="11" creationId="{6FBFFE20-C665-1253-50E5-A9711DA49A5F}"/>
          </ac:spMkLst>
        </pc:spChg>
      </pc:sldChg>
    </pc:docChg>
  </pc:docChgLst>
  <pc:docChgLst>
    <pc:chgData name="Shemiala Ahmed" userId="S::snahmed@barden.lancs.sch.uk::1c132f56-a358-4766-b3ff-fe7f653f1f8b" providerId="AD" clId="Web-{C6FDAE1F-3ED3-BBCE-C2A8-810DC4CC3E78}"/>
    <pc:docChg chg="modSld">
      <pc:chgData name="Shemiala Ahmed" userId="S::snahmed@barden.lancs.sch.uk::1c132f56-a358-4766-b3ff-fe7f653f1f8b" providerId="AD" clId="Web-{C6FDAE1F-3ED3-BBCE-C2A8-810DC4CC3E78}" dt="2026-09-03T15:23:16.990" v="911" actId="20577"/>
      <pc:docMkLst>
        <pc:docMk/>
      </pc:docMkLst>
      <pc:sldChg chg="addSp delSp modSp">
        <pc:chgData name="Shemiala Ahmed" userId="S::snahmed@barden.lancs.sch.uk::1c132f56-a358-4766-b3ff-fe7f653f1f8b" providerId="AD" clId="Web-{C6FDAE1F-3ED3-BBCE-C2A8-810DC4CC3E78}" dt="2026-09-03T15:23:16.990" v="911" actId="20577"/>
        <pc:sldMkLst>
          <pc:docMk/>
          <pc:sldMk cId="1825489716" sldId="256"/>
        </pc:sldMkLst>
        <pc:spChg chg="mod">
          <ac:chgData name="Shemiala Ahmed" userId="S::snahmed@barden.lancs.sch.uk::1c132f56-a358-4766-b3ff-fe7f653f1f8b" providerId="AD" clId="Web-{C6FDAE1F-3ED3-BBCE-C2A8-810DC4CC3E78}" dt="2026-09-03T15:02:50.507" v="141"/>
          <ac:spMkLst>
            <pc:docMk/>
            <pc:sldMk cId="1825489716" sldId="256"/>
            <ac:spMk id="52" creationId="{8B29177F-43F3-64AE-81B3-AB35F08F5138}"/>
          </ac:spMkLst>
        </pc:spChg>
        <pc:spChg chg="mod">
          <ac:chgData name="Shemiala Ahmed" userId="S::snahmed@barden.lancs.sch.uk::1c132f56-a358-4766-b3ff-fe7f653f1f8b" providerId="AD" clId="Web-{C6FDAE1F-3ED3-BBCE-C2A8-810DC4CC3E78}" dt="2026-09-03T15:01:06.381" v="31" actId="20577"/>
          <ac:spMkLst>
            <pc:docMk/>
            <pc:sldMk cId="1825489716" sldId="256"/>
            <ac:spMk id="55" creationId="{45B1D3BB-D22A-9F57-A94D-702288B71F2D}"/>
          </ac:spMkLst>
        </pc:spChg>
        <pc:spChg chg="mod">
          <ac:chgData name="Shemiala Ahmed" userId="S::snahmed@barden.lancs.sch.uk::1c132f56-a358-4766-b3ff-fe7f653f1f8b" providerId="AD" clId="Web-{C6FDAE1F-3ED3-BBCE-C2A8-810DC4CC3E78}" dt="2026-09-03T15:23:16.990" v="911" actId="20577"/>
          <ac:spMkLst>
            <pc:docMk/>
            <pc:sldMk cId="1825489716" sldId="256"/>
            <ac:spMk id="56" creationId="{2B48F191-0755-09A4-BC9F-B92DB72FD207}"/>
          </ac:spMkLst>
        </pc:spChg>
        <pc:spChg chg="mod">
          <ac:chgData name="Shemiala Ahmed" userId="S::snahmed@barden.lancs.sch.uk::1c132f56-a358-4766-b3ff-fe7f653f1f8b" providerId="AD" clId="Web-{C6FDAE1F-3ED3-BBCE-C2A8-810DC4CC3E78}" dt="2026-09-03T15:14:38.866" v="857" actId="20577"/>
          <ac:spMkLst>
            <pc:docMk/>
            <pc:sldMk cId="1825489716" sldId="256"/>
            <ac:spMk id="57" creationId="{D5E86F0F-6262-E1DA-1AF9-59DA7FD70B72}"/>
          </ac:spMkLst>
        </pc:spChg>
        <pc:spChg chg="mod">
          <ac:chgData name="Shemiala Ahmed" userId="S::snahmed@barden.lancs.sch.uk::1c132f56-a358-4766-b3ff-fe7f653f1f8b" providerId="AD" clId="Web-{C6FDAE1F-3ED3-BBCE-C2A8-810DC4CC3E78}" dt="2026-09-03T15:01:52.038" v="135" actId="20577"/>
          <ac:spMkLst>
            <pc:docMk/>
            <pc:sldMk cId="1825489716" sldId="256"/>
            <ac:spMk id="58" creationId="{088A977B-7339-F271-9A98-1C44FF1EBF84}"/>
          </ac:spMkLst>
        </pc:spChg>
        <pc:picChg chg="add mod">
          <ac:chgData name="Shemiala Ahmed" userId="S::snahmed@barden.lancs.sch.uk::1c132f56-a358-4766-b3ff-fe7f653f1f8b" providerId="AD" clId="Web-{C6FDAE1F-3ED3-BBCE-C2A8-810DC4CC3E78}" dt="2026-09-03T15:02:34.929" v="140" actId="1076"/>
          <ac:picMkLst>
            <pc:docMk/>
            <pc:sldMk cId="1825489716" sldId="256"/>
            <ac:picMk id="6" creationId="{F7D028B4-EACE-C20A-9D98-10191005208C}"/>
          </ac:picMkLst>
        </pc:picChg>
      </pc:sldChg>
      <pc:sldChg chg="modSp">
        <pc:chgData name="Shemiala Ahmed" userId="S::snahmed@barden.lancs.sch.uk::1c132f56-a358-4766-b3ff-fe7f653f1f8b" providerId="AD" clId="Web-{C6FDAE1F-3ED3-BBCE-C2A8-810DC4CC3E78}" dt="2026-09-03T15:22:59.411" v="909" actId="20577"/>
        <pc:sldMkLst>
          <pc:docMk/>
          <pc:sldMk cId="2380069392" sldId="258"/>
        </pc:sldMkLst>
        <pc:spChg chg="mod">
          <ac:chgData name="Shemiala Ahmed" userId="S::snahmed@barden.lancs.sch.uk::1c132f56-a358-4766-b3ff-fe7f653f1f8b" providerId="AD" clId="Web-{C6FDAE1F-3ED3-BBCE-C2A8-810DC4CC3E78}" dt="2026-09-03T15:15:39.989" v="899" actId="20577"/>
          <ac:spMkLst>
            <pc:docMk/>
            <pc:sldMk cId="2380069392" sldId="258"/>
            <ac:spMk id="10" creationId="{B8FA48C6-A5B9-6AA4-0B29-60CE70908F0A}"/>
          </ac:spMkLst>
        </pc:spChg>
        <pc:spChg chg="mod">
          <ac:chgData name="Shemiala Ahmed" userId="S::snahmed@barden.lancs.sch.uk::1c132f56-a358-4766-b3ff-fe7f653f1f8b" providerId="AD" clId="Web-{C6FDAE1F-3ED3-BBCE-C2A8-810DC4CC3E78}" dt="2026-09-03T15:22:59.411" v="909" actId="20577"/>
          <ac:spMkLst>
            <pc:docMk/>
            <pc:sldMk cId="2380069392" sldId="258"/>
            <ac:spMk id="13" creationId="{BE88261D-31AD-88BC-F17B-6E88A4952F4C}"/>
          </ac:spMkLst>
        </pc:spChg>
        <pc:spChg chg="mod">
          <ac:chgData name="Shemiala Ahmed" userId="S::snahmed@barden.lancs.sch.uk::1c132f56-a358-4766-b3ff-fe7f653f1f8b" providerId="AD" clId="Web-{C6FDAE1F-3ED3-BBCE-C2A8-810DC4CC3E78}" dt="2026-09-03T15:17:13.588" v="906" actId="20577"/>
          <ac:spMkLst>
            <pc:docMk/>
            <pc:sldMk cId="2380069392" sldId="258"/>
            <ac:spMk id="14" creationId="{421AE65B-93C3-B642-4819-2463E1994B8D}"/>
          </ac:spMkLst>
        </pc:spChg>
      </pc:sldChg>
    </pc:docChg>
  </pc:docChgLst>
  <pc:docChgLst>
    <pc:chgData name="Shemiala Ahmed" userId="S::snahmed@barden.lancs.sch.uk::1c132f56-a358-4766-b3ff-fe7f653f1f8b" providerId="AD" clId="Web-{D362F3F6-B395-A1D0-987B-EAD5DADA9B66}"/>
    <pc:docChg chg="modSld">
      <pc:chgData name="Shemiala Ahmed" userId="S::snahmed@barden.lancs.sch.uk::1c132f56-a358-4766-b3ff-fe7f653f1f8b" providerId="AD" clId="Web-{D362F3F6-B395-A1D0-987B-EAD5DADA9B66}" dt="2026-09-14T11:29:41.764" v="61" actId="20577"/>
      <pc:docMkLst>
        <pc:docMk/>
      </pc:docMkLst>
      <pc:sldChg chg="modSp">
        <pc:chgData name="Shemiala Ahmed" userId="S::snahmed@barden.lancs.sch.uk::1c132f56-a358-4766-b3ff-fe7f653f1f8b" providerId="AD" clId="Web-{D362F3F6-B395-A1D0-987B-EAD5DADA9B66}" dt="2026-09-14T11:29:41.764" v="61" actId="20577"/>
        <pc:sldMkLst>
          <pc:docMk/>
          <pc:sldMk cId="1825489716" sldId="256"/>
        </pc:sldMkLst>
        <pc:spChg chg="mod">
          <ac:chgData name="Shemiala Ahmed" userId="S::snahmed@barden.lancs.sch.uk::1c132f56-a358-4766-b3ff-fe7f653f1f8b" providerId="AD" clId="Web-{D362F3F6-B395-A1D0-987B-EAD5DADA9B66}" dt="2026-09-14T11:29:41.764" v="61" actId="20577"/>
          <ac:spMkLst>
            <pc:docMk/>
            <pc:sldMk cId="1825489716" sldId="256"/>
            <ac:spMk id="56" creationId="{2B48F191-0755-09A4-BC9F-B92DB72FD207}"/>
          </ac:spMkLst>
        </pc:spChg>
      </pc:sldChg>
      <pc:sldChg chg="modSp">
        <pc:chgData name="Shemiala Ahmed" userId="S::snahmed@barden.lancs.sch.uk::1c132f56-a358-4766-b3ff-fe7f653f1f8b" providerId="AD" clId="Web-{D362F3F6-B395-A1D0-987B-EAD5DADA9B66}" dt="2026-09-14T11:29:01.026" v="49" actId="20577"/>
        <pc:sldMkLst>
          <pc:docMk/>
          <pc:sldMk cId="2380069392" sldId="258"/>
        </pc:sldMkLst>
        <pc:spChg chg="mod">
          <ac:chgData name="Shemiala Ahmed" userId="S::snahmed@barden.lancs.sch.uk::1c132f56-a358-4766-b3ff-fe7f653f1f8b" providerId="AD" clId="Web-{D362F3F6-B395-A1D0-987B-EAD5DADA9B66}" dt="2026-09-14T11:27:16.222" v="16" actId="20577"/>
          <ac:spMkLst>
            <pc:docMk/>
            <pc:sldMk cId="2380069392" sldId="258"/>
            <ac:spMk id="11" creationId="{6FBFFE20-C665-1253-50E5-A9711DA49A5F}"/>
          </ac:spMkLst>
        </pc:spChg>
        <pc:spChg chg="mod">
          <ac:chgData name="Shemiala Ahmed" userId="S::snahmed@barden.lancs.sch.uk::1c132f56-a358-4766-b3ff-fe7f653f1f8b" providerId="AD" clId="Web-{D362F3F6-B395-A1D0-987B-EAD5DADA9B66}" dt="2026-09-14T11:29:01.026" v="49" actId="20577"/>
          <ac:spMkLst>
            <pc:docMk/>
            <pc:sldMk cId="2380069392" sldId="258"/>
            <ac:spMk id="12" creationId="{30EA66C6-3E97-AD61-0B42-C218E3C1951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E543E-728E-33C3-E56F-5522A439E1A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B63317-BA10-4E44-AFD3-F649FEBA7F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B3940FD-325C-9279-B8CD-DF2470A0B6C4}"/>
              </a:ext>
            </a:extLst>
          </p:cNvPr>
          <p:cNvSpPr>
            <a:spLocks noGrp="1"/>
          </p:cNvSpPr>
          <p:nvPr>
            <p:ph type="dt" sz="half" idx="10"/>
          </p:nvPr>
        </p:nvSpPr>
        <p:spPr/>
        <p:txBody>
          <a:bodyPr/>
          <a:lstStyle/>
          <a:p>
            <a:fld id="{9BB74907-4B5C-491B-8FEE-F40F691F6A79}" type="datetimeFigureOut">
              <a:rPr lang="en-GB" smtClean="0"/>
              <a:t>14/09/2026</a:t>
            </a:fld>
            <a:endParaRPr lang="en-GB"/>
          </a:p>
        </p:txBody>
      </p:sp>
      <p:sp>
        <p:nvSpPr>
          <p:cNvPr id="5" name="Footer Placeholder 4">
            <a:extLst>
              <a:ext uri="{FF2B5EF4-FFF2-40B4-BE49-F238E27FC236}">
                <a16:creationId xmlns:a16="http://schemas.microsoft.com/office/drawing/2014/main" id="{0FE6B850-C10D-6CFA-B1FF-5E984C5EC0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0DD14-B14D-F69F-763D-C73D3CFB6220}"/>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37605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A8272-8E71-3BEA-E093-1003E256DF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724231-2ABB-273F-7D9C-E08820A81B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7F2B43-6192-E16F-3371-03F6D311A3D5}"/>
              </a:ext>
            </a:extLst>
          </p:cNvPr>
          <p:cNvSpPr>
            <a:spLocks noGrp="1"/>
          </p:cNvSpPr>
          <p:nvPr>
            <p:ph type="dt" sz="half" idx="10"/>
          </p:nvPr>
        </p:nvSpPr>
        <p:spPr/>
        <p:txBody>
          <a:bodyPr/>
          <a:lstStyle/>
          <a:p>
            <a:fld id="{9BB74907-4B5C-491B-8FEE-F40F691F6A79}" type="datetimeFigureOut">
              <a:rPr lang="en-GB" smtClean="0"/>
              <a:t>14/09/2026</a:t>
            </a:fld>
            <a:endParaRPr lang="en-GB"/>
          </a:p>
        </p:txBody>
      </p:sp>
      <p:sp>
        <p:nvSpPr>
          <p:cNvPr id="5" name="Footer Placeholder 4">
            <a:extLst>
              <a:ext uri="{FF2B5EF4-FFF2-40B4-BE49-F238E27FC236}">
                <a16:creationId xmlns:a16="http://schemas.microsoft.com/office/drawing/2014/main" id="{3BE86E5E-0280-7EF9-F4B8-C3B33FE1DA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188AE9-3DA0-9C69-E681-79656EFBB4F3}"/>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69868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AB01B-D0B2-A924-E6E6-A677F2E102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D0AE62-EF5A-3F75-AD65-CAA717BE76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1E3BAD-5238-0465-37E7-B3E04D8D57A7}"/>
              </a:ext>
            </a:extLst>
          </p:cNvPr>
          <p:cNvSpPr>
            <a:spLocks noGrp="1"/>
          </p:cNvSpPr>
          <p:nvPr>
            <p:ph type="dt" sz="half" idx="10"/>
          </p:nvPr>
        </p:nvSpPr>
        <p:spPr/>
        <p:txBody>
          <a:bodyPr/>
          <a:lstStyle/>
          <a:p>
            <a:fld id="{9BB74907-4B5C-491B-8FEE-F40F691F6A79}" type="datetimeFigureOut">
              <a:rPr lang="en-GB" smtClean="0"/>
              <a:t>14/09/2026</a:t>
            </a:fld>
            <a:endParaRPr lang="en-GB"/>
          </a:p>
        </p:txBody>
      </p:sp>
      <p:sp>
        <p:nvSpPr>
          <p:cNvPr id="5" name="Footer Placeholder 4">
            <a:extLst>
              <a:ext uri="{FF2B5EF4-FFF2-40B4-BE49-F238E27FC236}">
                <a16:creationId xmlns:a16="http://schemas.microsoft.com/office/drawing/2014/main" id="{102A53BB-0A34-3557-F755-047563CA10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CF8DB9-2DFA-702E-DCB3-43285F76315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538677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57086-C795-0527-566D-50E0CB077F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7BE853-BC83-2C52-00CA-FC622615F9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A05A6C-37E8-375B-FE6B-8B9E5D3952D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D78EA5F-D616-C55D-F180-5B4A01619E8E}"/>
              </a:ext>
            </a:extLst>
          </p:cNvPr>
          <p:cNvSpPr>
            <a:spLocks noGrp="1"/>
          </p:cNvSpPr>
          <p:nvPr>
            <p:ph type="dt" sz="half" idx="10"/>
          </p:nvPr>
        </p:nvSpPr>
        <p:spPr/>
        <p:txBody>
          <a:bodyPr/>
          <a:lstStyle/>
          <a:p>
            <a:fld id="{9BB74907-4B5C-491B-8FEE-F40F691F6A79}" type="datetimeFigureOut">
              <a:rPr lang="en-GB" smtClean="0"/>
              <a:t>14/09/2026</a:t>
            </a:fld>
            <a:endParaRPr lang="en-GB"/>
          </a:p>
        </p:txBody>
      </p:sp>
      <p:sp>
        <p:nvSpPr>
          <p:cNvPr id="6" name="Footer Placeholder 5">
            <a:extLst>
              <a:ext uri="{FF2B5EF4-FFF2-40B4-BE49-F238E27FC236}">
                <a16:creationId xmlns:a16="http://schemas.microsoft.com/office/drawing/2014/main" id="{110D3B4B-6E9E-EAD7-BF23-FCB3E94849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030CE6-CC5F-D0AC-0A8E-03722EF03467}"/>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498915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DD9A9-1210-8726-B9B3-D20B9751FF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30C9C5-E68C-BB2D-A04B-10B191E776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344042D-C976-7CB9-25A1-24D99200468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3C142C-1CC3-01DB-14D7-408B7A6BFB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63EC3F-8387-9A13-9A7D-CED02051DB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734A60-CE5A-0588-C28B-A1CB76B1B832}"/>
              </a:ext>
            </a:extLst>
          </p:cNvPr>
          <p:cNvSpPr>
            <a:spLocks noGrp="1"/>
          </p:cNvSpPr>
          <p:nvPr>
            <p:ph type="dt" sz="half" idx="10"/>
          </p:nvPr>
        </p:nvSpPr>
        <p:spPr/>
        <p:txBody>
          <a:bodyPr/>
          <a:lstStyle/>
          <a:p>
            <a:fld id="{9BB74907-4B5C-491B-8FEE-F40F691F6A79}" type="datetimeFigureOut">
              <a:rPr lang="en-GB" smtClean="0"/>
              <a:t>14/09/2026</a:t>
            </a:fld>
            <a:endParaRPr lang="en-GB"/>
          </a:p>
        </p:txBody>
      </p:sp>
      <p:sp>
        <p:nvSpPr>
          <p:cNvPr id="8" name="Footer Placeholder 7">
            <a:extLst>
              <a:ext uri="{FF2B5EF4-FFF2-40B4-BE49-F238E27FC236}">
                <a16:creationId xmlns:a16="http://schemas.microsoft.com/office/drawing/2014/main" id="{0BF2F913-A2AB-8233-80E7-2D87134095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8834A4E-E280-90F0-7755-6D06F857FB3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997391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6B543-0DAC-42BE-92DC-8C4F0B7302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911562-726D-A03D-23F4-98C0D5B5182D}"/>
              </a:ext>
            </a:extLst>
          </p:cNvPr>
          <p:cNvSpPr>
            <a:spLocks noGrp="1"/>
          </p:cNvSpPr>
          <p:nvPr>
            <p:ph type="dt" sz="half" idx="10"/>
          </p:nvPr>
        </p:nvSpPr>
        <p:spPr/>
        <p:txBody>
          <a:bodyPr/>
          <a:lstStyle/>
          <a:p>
            <a:fld id="{9BB74907-4B5C-491B-8FEE-F40F691F6A79}" type="datetimeFigureOut">
              <a:rPr lang="en-GB" smtClean="0"/>
              <a:t>14/09/2026</a:t>
            </a:fld>
            <a:endParaRPr lang="en-GB"/>
          </a:p>
        </p:txBody>
      </p:sp>
      <p:sp>
        <p:nvSpPr>
          <p:cNvPr id="4" name="Footer Placeholder 3">
            <a:extLst>
              <a:ext uri="{FF2B5EF4-FFF2-40B4-BE49-F238E27FC236}">
                <a16:creationId xmlns:a16="http://schemas.microsoft.com/office/drawing/2014/main" id="{7D328302-F3B2-983C-AB61-3289D28521E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49BA8FE-73D7-4745-0624-CB862D016786}"/>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732117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522D84-36F0-B704-2013-0F3C269AEC6F}"/>
              </a:ext>
            </a:extLst>
          </p:cNvPr>
          <p:cNvSpPr>
            <a:spLocks noGrp="1"/>
          </p:cNvSpPr>
          <p:nvPr>
            <p:ph type="dt" sz="half" idx="10"/>
          </p:nvPr>
        </p:nvSpPr>
        <p:spPr/>
        <p:txBody>
          <a:bodyPr/>
          <a:lstStyle/>
          <a:p>
            <a:fld id="{9BB74907-4B5C-491B-8FEE-F40F691F6A79}" type="datetimeFigureOut">
              <a:rPr lang="en-GB" smtClean="0"/>
              <a:t>14/09/2026</a:t>
            </a:fld>
            <a:endParaRPr lang="en-GB"/>
          </a:p>
        </p:txBody>
      </p:sp>
      <p:sp>
        <p:nvSpPr>
          <p:cNvPr id="3" name="Footer Placeholder 2">
            <a:extLst>
              <a:ext uri="{FF2B5EF4-FFF2-40B4-BE49-F238E27FC236}">
                <a16:creationId xmlns:a16="http://schemas.microsoft.com/office/drawing/2014/main" id="{CC6AAA35-EC9A-0C51-3C89-C97D697AF7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BF98A0E-D034-2A5D-F5E4-7F91017C2EC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37091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885CD-FC84-2461-28F6-6F14E0CAC8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EB8E940-17B7-993E-0F96-B4612E9343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81BC6E1-E802-E1A1-D5F3-B9A1BA2DA1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C7801D-0635-EB8E-61D9-6BAD5AE092E6}"/>
              </a:ext>
            </a:extLst>
          </p:cNvPr>
          <p:cNvSpPr>
            <a:spLocks noGrp="1"/>
          </p:cNvSpPr>
          <p:nvPr>
            <p:ph type="dt" sz="half" idx="10"/>
          </p:nvPr>
        </p:nvSpPr>
        <p:spPr/>
        <p:txBody>
          <a:bodyPr/>
          <a:lstStyle/>
          <a:p>
            <a:fld id="{9BB74907-4B5C-491B-8FEE-F40F691F6A79}" type="datetimeFigureOut">
              <a:rPr lang="en-GB" smtClean="0"/>
              <a:t>14/09/2026</a:t>
            </a:fld>
            <a:endParaRPr lang="en-GB"/>
          </a:p>
        </p:txBody>
      </p:sp>
      <p:sp>
        <p:nvSpPr>
          <p:cNvPr id="6" name="Footer Placeholder 5">
            <a:extLst>
              <a:ext uri="{FF2B5EF4-FFF2-40B4-BE49-F238E27FC236}">
                <a16:creationId xmlns:a16="http://schemas.microsoft.com/office/drawing/2014/main" id="{B9DD9A86-DC7C-0031-047C-8682BF78EC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938C90-6F17-4B96-19C5-3C9A4402904A}"/>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23042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90BAD-E84C-8E5B-C94B-93EE37ABEF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FF0201-DAFA-126F-6FA7-FEE8736F58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C6200C7-1EAC-8317-447D-3804426FAA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78353B-3744-AD70-F719-06A105129B76}"/>
              </a:ext>
            </a:extLst>
          </p:cNvPr>
          <p:cNvSpPr>
            <a:spLocks noGrp="1"/>
          </p:cNvSpPr>
          <p:nvPr>
            <p:ph type="dt" sz="half" idx="10"/>
          </p:nvPr>
        </p:nvSpPr>
        <p:spPr/>
        <p:txBody>
          <a:bodyPr/>
          <a:lstStyle/>
          <a:p>
            <a:fld id="{9BB74907-4B5C-491B-8FEE-F40F691F6A79}" type="datetimeFigureOut">
              <a:rPr lang="en-GB" smtClean="0"/>
              <a:t>14/09/2026</a:t>
            </a:fld>
            <a:endParaRPr lang="en-GB"/>
          </a:p>
        </p:txBody>
      </p:sp>
      <p:sp>
        <p:nvSpPr>
          <p:cNvPr id="6" name="Footer Placeholder 5">
            <a:extLst>
              <a:ext uri="{FF2B5EF4-FFF2-40B4-BE49-F238E27FC236}">
                <a16:creationId xmlns:a16="http://schemas.microsoft.com/office/drawing/2014/main" id="{DC6A625C-07FA-FE76-476A-281591E454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5A25B3-C540-7F3C-1697-B3ED2DB2A42D}"/>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142776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2257E-946C-8690-09DA-3B69F1DBC10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12C89D-589A-5264-2F4A-11A581149E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00256B-1400-EA87-56A0-92648EA72A35}"/>
              </a:ext>
            </a:extLst>
          </p:cNvPr>
          <p:cNvSpPr>
            <a:spLocks noGrp="1"/>
          </p:cNvSpPr>
          <p:nvPr>
            <p:ph type="dt" sz="half" idx="10"/>
          </p:nvPr>
        </p:nvSpPr>
        <p:spPr/>
        <p:txBody>
          <a:bodyPr/>
          <a:lstStyle/>
          <a:p>
            <a:fld id="{9BB74907-4B5C-491B-8FEE-F40F691F6A79}" type="datetimeFigureOut">
              <a:rPr lang="en-GB" smtClean="0"/>
              <a:t>14/09/2026</a:t>
            </a:fld>
            <a:endParaRPr lang="en-GB"/>
          </a:p>
        </p:txBody>
      </p:sp>
      <p:sp>
        <p:nvSpPr>
          <p:cNvPr id="5" name="Footer Placeholder 4">
            <a:extLst>
              <a:ext uri="{FF2B5EF4-FFF2-40B4-BE49-F238E27FC236}">
                <a16:creationId xmlns:a16="http://schemas.microsoft.com/office/drawing/2014/main" id="{82FF579F-DC0E-B90E-CC59-7587D06FE9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994E3A-AC23-D739-C37C-79BE2EECA3F5}"/>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896668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B1EC91-789C-8545-72ED-CE07FE8429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B2ADA1-DAF8-BCF1-9ED2-7F2230E9FAC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56E4C0-8209-1665-0E62-BCF031A4E61A}"/>
              </a:ext>
            </a:extLst>
          </p:cNvPr>
          <p:cNvSpPr>
            <a:spLocks noGrp="1"/>
          </p:cNvSpPr>
          <p:nvPr>
            <p:ph type="dt" sz="half" idx="10"/>
          </p:nvPr>
        </p:nvSpPr>
        <p:spPr/>
        <p:txBody>
          <a:bodyPr/>
          <a:lstStyle/>
          <a:p>
            <a:fld id="{9BB74907-4B5C-491B-8FEE-F40F691F6A79}" type="datetimeFigureOut">
              <a:rPr lang="en-GB" smtClean="0"/>
              <a:t>14/09/2026</a:t>
            </a:fld>
            <a:endParaRPr lang="en-GB"/>
          </a:p>
        </p:txBody>
      </p:sp>
      <p:sp>
        <p:nvSpPr>
          <p:cNvPr id="5" name="Footer Placeholder 4">
            <a:extLst>
              <a:ext uri="{FF2B5EF4-FFF2-40B4-BE49-F238E27FC236}">
                <a16:creationId xmlns:a16="http://schemas.microsoft.com/office/drawing/2014/main" id="{9AC1B676-BCF0-F306-576B-930062C64E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CE2D5A-A6E8-D891-60CC-C1C38DB70848}"/>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29538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262CE99-4DC4-FB0F-0A2A-3E1B6A08A2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F0D7E4-B211-93E8-F718-01ABDB3164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590ADE-10D7-8853-43E2-82B2FF245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B74907-4B5C-491B-8FEE-F40F691F6A79}" type="datetimeFigureOut">
              <a:rPr lang="en-GB" smtClean="0"/>
              <a:t>14/09/2026</a:t>
            </a:fld>
            <a:endParaRPr lang="en-GB"/>
          </a:p>
        </p:txBody>
      </p:sp>
      <p:sp>
        <p:nvSpPr>
          <p:cNvPr id="5" name="Footer Placeholder 4">
            <a:extLst>
              <a:ext uri="{FF2B5EF4-FFF2-40B4-BE49-F238E27FC236}">
                <a16:creationId xmlns:a16="http://schemas.microsoft.com/office/drawing/2014/main" id="{D75D464A-5E4F-0D60-C773-A9C9C9F165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DEDB62-9427-8FA6-22AA-0AFF27DA45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D9BE32-1470-494C-A793-6E8FBF096072}" type="slidenum">
              <a:rPr lang="en-GB" smtClean="0"/>
              <a:t>‹#›</a:t>
            </a:fld>
            <a:endParaRPr lang="en-GB"/>
          </a:p>
        </p:txBody>
      </p:sp>
    </p:spTree>
    <p:extLst>
      <p:ext uri="{BB962C8B-B14F-4D97-AF65-F5344CB8AC3E}">
        <p14:creationId xmlns:p14="http://schemas.microsoft.com/office/powerpoint/2010/main" val="1863755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22" name="Hexagon 21">
            <a:extLst>
              <a:ext uri="{FF2B5EF4-FFF2-40B4-BE49-F238E27FC236}">
                <a16:creationId xmlns:a16="http://schemas.microsoft.com/office/drawing/2014/main" id="{457507DB-C019-E700-EBD6-3F40433A78C3}"/>
              </a:ext>
            </a:extLst>
          </p:cNvPr>
          <p:cNvSpPr/>
          <p:nvPr/>
        </p:nvSpPr>
        <p:spPr>
          <a:xfrm>
            <a:off x="2279684" y="169817"/>
            <a:ext cx="3679531" cy="3104747"/>
          </a:xfrm>
          <a:prstGeom prst="hexagon">
            <a:avLst/>
          </a:prstGeom>
          <a:solidFill>
            <a:schemeClr val="bg1"/>
          </a:solidFill>
          <a:ln w="571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49" name="Hexagon 48">
            <a:extLst>
              <a:ext uri="{FF2B5EF4-FFF2-40B4-BE49-F238E27FC236}">
                <a16:creationId xmlns:a16="http://schemas.microsoft.com/office/drawing/2014/main" id="{58B7F445-3BC4-7CFB-115B-2BF0DF8F049E}"/>
              </a:ext>
            </a:extLst>
          </p:cNvPr>
          <p:cNvSpPr/>
          <p:nvPr/>
        </p:nvSpPr>
        <p:spPr>
          <a:xfrm>
            <a:off x="2279684" y="3599915"/>
            <a:ext cx="3679531" cy="3104747"/>
          </a:xfrm>
          <a:prstGeom prst="hexagon">
            <a:avLst/>
          </a:prstGeom>
          <a:solidFill>
            <a:schemeClr val="bg1"/>
          </a:solidFill>
          <a:ln w="5715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0" name="Hexagon 49">
            <a:extLst>
              <a:ext uri="{FF2B5EF4-FFF2-40B4-BE49-F238E27FC236}">
                <a16:creationId xmlns:a16="http://schemas.microsoft.com/office/drawing/2014/main" id="{89D44F6D-821B-C900-CF04-341CA7C31FC2}"/>
              </a:ext>
            </a:extLst>
          </p:cNvPr>
          <p:cNvSpPr/>
          <p:nvPr/>
        </p:nvSpPr>
        <p:spPr>
          <a:xfrm>
            <a:off x="8512468" y="3429000"/>
            <a:ext cx="3679531" cy="3104747"/>
          </a:xfrm>
          <a:prstGeom prst="hexagon">
            <a:avLst/>
          </a:prstGeom>
          <a:solidFill>
            <a:schemeClr val="bg1"/>
          </a:solidFill>
          <a:ln w="57150">
            <a:solidFill>
              <a:srgbClr val="FF9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5376529" y="1841734"/>
            <a:ext cx="3679531" cy="3104747"/>
          </a:xfrm>
          <a:prstGeom prst="hexagon">
            <a:avLst/>
          </a:prstGeom>
          <a:solidFill>
            <a:schemeClr val="bg1"/>
          </a:solid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2" name="Hexagon 51">
            <a:extLst>
              <a:ext uri="{FF2B5EF4-FFF2-40B4-BE49-F238E27FC236}">
                <a16:creationId xmlns:a16="http://schemas.microsoft.com/office/drawing/2014/main" id="{8B29177F-43F3-64AE-81B3-AB35F08F5138}"/>
              </a:ext>
            </a:extLst>
          </p:cNvPr>
          <p:cNvSpPr/>
          <p:nvPr/>
        </p:nvSpPr>
        <p:spPr>
          <a:xfrm>
            <a:off x="8407915" y="169817"/>
            <a:ext cx="3679531" cy="3104747"/>
          </a:xfrm>
          <a:prstGeom prst="hexagon">
            <a:avLst/>
          </a:prstGeom>
          <a:solidFill>
            <a:schemeClr val="bg1"/>
          </a:solidFill>
          <a:ln w="571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4" name="TextBox 53">
            <a:extLst>
              <a:ext uri="{FF2B5EF4-FFF2-40B4-BE49-F238E27FC236}">
                <a16:creationId xmlns:a16="http://schemas.microsoft.com/office/drawing/2014/main" id="{CDE65097-F6B9-6F01-1303-58697D6EEC6B}"/>
              </a:ext>
            </a:extLst>
          </p:cNvPr>
          <p:cNvSpPr txBox="1"/>
          <p:nvPr/>
        </p:nvSpPr>
        <p:spPr>
          <a:xfrm>
            <a:off x="2838079" y="436425"/>
            <a:ext cx="2652084" cy="2185214"/>
          </a:xfrm>
          <a:prstGeom prst="rect">
            <a:avLst/>
          </a:prstGeom>
          <a:noFill/>
        </p:spPr>
        <p:txBody>
          <a:bodyPr wrap="square" lIns="91440" tIns="45720" rIns="91440" bIns="45720" rtlCol="0" anchor="t">
            <a:spAutoFit/>
          </a:bodyPr>
          <a:lstStyle/>
          <a:p>
            <a:pPr algn="ctr"/>
            <a:r>
              <a:rPr lang="en-GB" b="1"/>
              <a:t>Maths</a:t>
            </a:r>
          </a:p>
          <a:p>
            <a:pPr algn="ctr" fontAlgn="base"/>
            <a:r>
              <a:rPr lang="en-GB">
                <a:ea typeface="Calibri"/>
                <a:cs typeface="Calibri"/>
              </a:rPr>
              <a:t>Children will explore</a:t>
            </a:r>
            <a:r>
              <a:rPr lang="en-GB"/>
              <a:t> Place Value within 10, followed by Addition and Subtraction within 10.</a:t>
            </a:r>
          </a:p>
          <a:p>
            <a:pPr algn="ctr"/>
            <a:endParaRPr lang="en-GB">
              <a:ea typeface="Calibri"/>
              <a:cs typeface="Calibri"/>
            </a:endParaRPr>
          </a:p>
          <a:p>
            <a:pPr algn="ctr"/>
            <a:endParaRPr lang="en-GB">
              <a:ea typeface="Calibri"/>
              <a:cs typeface="Calibri"/>
            </a:endParaRPr>
          </a:p>
          <a:p>
            <a:pPr algn="ctr"/>
            <a:endParaRPr lang="en-GB" sz="1000">
              <a:ea typeface="Calibri" panose="020F0502020204030204"/>
              <a:cs typeface="Calibri" panose="020F0502020204030204"/>
            </a:endParaRPr>
          </a:p>
        </p:txBody>
      </p:sp>
      <p:sp>
        <p:nvSpPr>
          <p:cNvPr id="55" name="TextBox 54">
            <a:extLst>
              <a:ext uri="{FF2B5EF4-FFF2-40B4-BE49-F238E27FC236}">
                <a16:creationId xmlns:a16="http://schemas.microsoft.com/office/drawing/2014/main" id="{45B1D3BB-D22A-9F57-A94D-702288B71F2D}"/>
              </a:ext>
            </a:extLst>
          </p:cNvPr>
          <p:cNvSpPr txBox="1"/>
          <p:nvPr/>
        </p:nvSpPr>
        <p:spPr>
          <a:xfrm>
            <a:off x="2973924" y="3696788"/>
            <a:ext cx="2380394" cy="2862322"/>
          </a:xfrm>
          <a:prstGeom prst="rect">
            <a:avLst/>
          </a:prstGeom>
          <a:noFill/>
        </p:spPr>
        <p:txBody>
          <a:bodyPr wrap="square" lIns="91440" tIns="45720" rIns="91440" bIns="45720" rtlCol="0" anchor="t">
            <a:spAutoFit/>
          </a:bodyPr>
          <a:lstStyle/>
          <a:p>
            <a:pPr algn="ctr"/>
            <a:r>
              <a:rPr lang="en-GB" b="1"/>
              <a:t>English</a:t>
            </a:r>
          </a:p>
          <a:p>
            <a:pPr algn="ctr"/>
            <a:r>
              <a:rPr lang="en-GB"/>
              <a:t>Children will be focussing on Capital letters, full stops and finger  spaces as we write sentences based on our book Harry the Happy Mouse and Goldilocks and the three bears. </a:t>
            </a:r>
            <a:endParaRPr lang="en-GB" b="1">
              <a:ea typeface="Calibri"/>
              <a:cs typeface="Calibri"/>
            </a:endParaRPr>
          </a:p>
        </p:txBody>
      </p:sp>
      <p:sp>
        <p:nvSpPr>
          <p:cNvPr id="56" name="TextBox 55">
            <a:extLst>
              <a:ext uri="{FF2B5EF4-FFF2-40B4-BE49-F238E27FC236}">
                <a16:creationId xmlns:a16="http://schemas.microsoft.com/office/drawing/2014/main" id="{2B48F191-0755-09A4-BC9F-B92DB72FD207}"/>
              </a:ext>
            </a:extLst>
          </p:cNvPr>
          <p:cNvSpPr txBox="1"/>
          <p:nvPr/>
        </p:nvSpPr>
        <p:spPr>
          <a:xfrm>
            <a:off x="5772475" y="1910886"/>
            <a:ext cx="2840469" cy="3323987"/>
          </a:xfrm>
          <a:prstGeom prst="rect">
            <a:avLst/>
          </a:prstGeom>
          <a:noFill/>
        </p:spPr>
        <p:txBody>
          <a:bodyPr wrap="square" lIns="91440" tIns="45720" rIns="91440" bIns="45720" rtlCol="0" anchor="t">
            <a:spAutoFit/>
          </a:bodyPr>
          <a:lstStyle/>
          <a:p>
            <a:pPr algn="ctr"/>
            <a:r>
              <a:rPr lang="en-GB" b="1" dirty="0"/>
              <a:t>Science</a:t>
            </a:r>
          </a:p>
          <a:p>
            <a:pPr algn="ctr"/>
            <a:r>
              <a:rPr lang="en-GB" dirty="0">
                <a:ea typeface="Calibri"/>
                <a:cs typeface="Calibri"/>
              </a:rPr>
              <a:t>Children will learn about five of the groups that scientists use to classify animals: mammals, fish and birds.  They will  learn parts of the human body and explore their five senses.  </a:t>
            </a:r>
          </a:p>
          <a:p>
            <a:pPr algn="ctr"/>
            <a:endParaRPr lang="en-GB" sz="1600">
              <a:ea typeface="Calibri" panose="020F0502020204030204"/>
              <a:cs typeface="Calibri" panose="020F0502020204030204"/>
            </a:endParaRPr>
          </a:p>
          <a:p>
            <a:pPr algn="ctr"/>
            <a:endParaRPr lang="en-GB" sz="1600">
              <a:ea typeface="Calibri" panose="020F0502020204030204"/>
              <a:cs typeface="Calibri" panose="020F0502020204030204"/>
            </a:endParaRPr>
          </a:p>
          <a:p>
            <a:endParaRPr lang="en-GB" sz="800" b="1">
              <a:ea typeface="Calibri" panose="020F0502020204030204"/>
              <a:cs typeface="Calibri" panose="020F0502020204030204"/>
            </a:endParaRPr>
          </a:p>
          <a:p>
            <a:endParaRPr lang="en-GB" sz="800">
              <a:ea typeface="Calibri" panose="020F0502020204030204"/>
              <a:cs typeface="Calibri" panose="020F0502020204030204"/>
            </a:endParaRPr>
          </a:p>
          <a:p>
            <a:endParaRPr lang="en-GB" sz="800" b="1">
              <a:ea typeface="Calibri" panose="020F0502020204030204"/>
              <a:cs typeface="Calibri" panose="020F0502020204030204"/>
            </a:endParaRPr>
          </a:p>
          <a:p>
            <a:pPr algn="ctr"/>
            <a:endParaRPr lang="en-GB" sz="1000">
              <a:ea typeface="Calibri" panose="020F0502020204030204"/>
              <a:cs typeface="Calibri" panose="020F0502020204030204"/>
            </a:endParaRPr>
          </a:p>
        </p:txBody>
      </p:sp>
      <p:sp>
        <p:nvSpPr>
          <p:cNvPr id="57" name="TextBox 56">
            <a:extLst>
              <a:ext uri="{FF2B5EF4-FFF2-40B4-BE49-F238E27FC236}">
                <a16:creationId xmlns:a16="http://schemas.microsoft.com/office/drawing/2014/main" id="{D5E86F0F-6262-E1DA-1AF9-59DA7FD70B72}"/>
              </a:ext>
            </a:extLst>
          </p:cNvPr>
          <p:cNvSpPr txBox="1"/>
          <p:nvPr/>
        </p:nvSpPr>
        <p:spPr>
          <a:xfrm>
            <a:off x="8860006" y="328703"/>
            <a:ext cx="2775348" cy="2862322"/>
          </a:xfrm>
          <a:prstGeom prst="rect">
            <a:avLst/>
          </a:prstGeom>
          <a:noFill/>
        </p:spPr>
        <p:txBody>
          <a:bodyPr wrap="square" lIns="91440" tIns="45720" rIns="91440" bIns="45720" rtlCol="0" anchor="t">
            <a:spAutoFit/>
          </a:bodyPr>
          <a:lstStyle/>
          <a:p>
            <a:pPr algn="ctr"/>
            <a:r>
              <a:rPr lang="en-GB" b="1">
                <a:ea typeface="Calibri"/>
                <a:cs typeface="Calibri"/>
              </a:rPr>
              <a:t>Geography</a:t>
            </a:r>
            <a:endParaRPr lang="en-GB" b="1"/>
          </a:p>
          <a:p>
            <a:pPr algn="ctr"/>
            <a:r>
              <a:rPr lang="en-GB">
                <a:ea typeface="Calibri"/>
                <a:cs typeface="Calibri"/>
              </a:rPr>
              <a:t>Children will explore the world they live in, starting with their understanding of where their house is in the United Kingdom. They will have opportunities to observe and record the UK weather and recognise different seasons. </a:t>
            </a:r>
          </a:p>
        </p:txBody>
      </p:sp>
      <p:sp>
        <p:nvSpPr>
          <p:cNvPr id="58" name="TextBox 57">
            <a:extLst>
              <a:ext uri="{FF2B5EF4-FFF2-40B4-BE49-F238E27FC236}">
                <a16:creationId xmlns:a16="http://schemas.microsoft.com/office/drawing/2014/main" id="{088A977B-7339-F271-9A98-1C44FF1EBF84}"/>
              </a:ext>
            </a:extLst>
          </p:cNvPr>
          <p:cNvSpPr txBox="1"/>
          <p:nvPr/>
        </p:nvSpPr>
        <p:spPr>
          <a:xfrm>
            <a:off x="8903243" y="3414623"/>
            <a:ext cx="2782960" cy="2739211"/>
          </a:xfrm>
          <a:prstGeom prst="rect">
            <a:avLst/>
          </a:prstGeom>
          <a:noFill/>
        </p:spPr>
        <p:txBody>
          <a:bodyPr wrap="square" lIns="91440" tIns="45720" rIns="91440" bIns="45720" rtlCol="0" anchor="t">
            <a:spAutoFit/>
          </a:bodyPr>
          <a:lstStyle/>
          <a:p>
            <a:pPr algn="ctr"/>
            <a:r>
              <a:rPr lang="en-GB" b="1"/>
              <a:t>Art</a:t>
            </a:r>
          </a:p>
          <a:p>
            <a:pPr algn="ctr"/>
            <a:endParaRPr lang="en-GB" b="1">
              <a:ea typeface="Calibri"/>
              <a:cs typeface="Calibri"/>
            </a:endParaRPr>
          </a:p>
          <a:p>
            <a:pPr algn="ctr"/>
            <a:r>
              <a:rPr lang="en-GB">
                <a:ea typeface="Calibri"/>
                <a:cs typeface="Calibri"/>
              </a:rPr>
              <a:t>The children will focus on drawing and painting self-portraits. They will be using paints and pencils to create pictures in the style of Pablo Picasso. </a:t>
            </a:r>
            <a:endParaRPr lang="en-GB"/>
          </a:p>
          <a:p>
            <a:pPr algn="ctr"/>
            <a:endParaRPr lang="en-GB">
              <a:ea typeface="Calibri"/>
              <a:cs typeface="Calibri"/>
            </a:endParaRPr>
          </a:p>
          <a:p>
            <a:pPr algn="ctr"/>
            <a:endParaRPr lang="en-GB" sz="1000">
              <a:ea typeface="Calibri"/>
              <a:cs typeface="Calibri"/>
            </a:endParaRPr>
          </a:p>
        </p:txBody>
      </p:sp>
      <p:pic>
        <p:nvPicPr>
          <p:cNvPr id="61" name="Picture 60" descr="A logo with a couple of kids holding hands under a tree&#10;&#10;Description automatically generated">
            <a:extLst>
              <a:ext uri="{FF2B5EF4-FFF2-40B4-BE49-F238E27FC236}">
                <a16:creationId xmlns:a16="http://schemas.microsoft.com/office/drawing/2014/main" id="{EFD92009-178A-8E2F-2EBE-5423D350B1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250" y="1841734"/>
            <a:ext cx="1624149" cy="1624149"/>
          </a:xfrm>
          <a:prstGeom prst="rect">
            <a:avLst/>
          </a:prstGeom>
        </p:spPr>
      </p:pic>
      <p:sp>
        <p:nvSpPr>
          <p:cNvPr id="62" name="TextBox 61">
            <a:extLst>
              <a:ext uri="{FF2B5EF4-FFF2-40B4-BE49-F238E27FC236}">
                <a16:creationId xmlns:a16="http://schemas.microsoft.com/office/drawing/2014/main" id="{51F89EE0-53DB-C270-6F74-B583AABE6E00}"/>
              </a:ext>
            </a:extLst>
          </p:cNvPr>
          <p:cNvSpPr txBox="1"/>
          <p:nvPr/>
        </p:nvSpPr>
        <p:spPr>
          <a:xfrm>
            <a:off x="0" y="3335547"/>
            <a:ext cx="2498651" cy="1015663"/>
          </a:xfrm>
          <a:prstGeom prst="rect">
            <a:avLst/>
          </a:prstGeom>
          <a:noFill/>
        </p:spPr>
        <p:txBody>
          <a:bodyPr wrap="square" lIns="91440" tIns="45720" rIns="91440" bIns="45720" rtlCol="0" anchor="t">
            <a:spAutoFit/>
          </a:bodyPr>
          <a:lstStyle/>
          <a:p>
            <a:pPr algn="ctr"/>
            <a:r>
              <a:rPr lang="en-GB" sz="6000">
                <a:solidFill>
                  <a:schemeClr val="bg1"/>
                </a:solidFill>
                <a:latin typeface="ADLaM Display"/>
                <a:ea typeface="ADLaM Display" panose="020F0502020204030204" pitchFamily="2" charset="0"/>
                <a:cs typeface="ADLaM Display" panose="020F0502020204030204" pitchFamily="2" charset="0"/>
              </a:rPr>
              <a:t>Pipits</a:t>
            </a:r>
            <a:endParaRPr lang="en-GB" sz="6000">
              <a:solidFill>
                <a:schemeClr val="bg1"/>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63" name="TextBox 62">
            <a:extLst>
              <a:ext uri="{FF2B5EF4-FFF2-40B4-BE49-F238E27FC236}">
                <a16:creationId xmlns:a16="http://schemas.microsoft.com/office/drawing/2014/main" id="{CD956F44-6752-FC13-9EC4-82BFC684EFA9}"/>
              </a:ext>
            </a:extLst>
          </p:cNvPr>
          <p:cNvSpPr txBox="1"/>
          <p:nvPr/>
        </p:nvSpPr>
        <p:spPr>
          <a:xfrm>
            <a:off x="5888165" y="5287825"/>
            <a:ext cx="2813282" cy="1569660"/>
          </a:xfrm>
          <a:prstGeom prst="rect">
            <a:avLst/>
          </a:prstGeom>
          <a:noFill/>
        </p:spPr>
        <p:txBody>
          <a:bodyPr wrap="square" rtlCol="0">
            <a:spAutoFit/>
          </a:bodyPr>
          <a:lstStyle/>
          <a:p>
            <a:pPr algn="ctr"/>
            <a:r>
              <a:rPr lang="en-GB" sz="4800">
                <a:solidFill>
                  <a:schemeClr val="bg1"/>
                </a:solidFill>
                <a:latin typeface="ADLaM Display" panose="020F0502020204030204" pitchFamily="2" charset="0"/>
                <a:ea typeface="ADLaM Display" panose="020F0502020204030204" pitchFamily="2" charset="0"/>
                <a:cs typeface="ADLaM Display" panose="020F0502020204030204" pitchFamily="2" charset="0"/>
              </a:rPr>
              <a:t>Autumn </a:t>
            </a:r>
          </a:p>
          <a:p>
            <a:pPr algn="ctr"/>
            <a:r>
              <a:rPr lang="en-GB" sz="4800">
                <a:solidFill>
                  <a:schemeClr val="bg1"/>
                </a:solidFill>
                <a:latin typeface="ADLaM Display" panose="020F0502020204030204" pitchFamily="2" charset="0"/>
                <a:ea typeface="ADLaM Display" panose="020F0502020204030204" pitchFamily="2" charset="0"/>
                <a:cs typeface="ADLaM Display" panose="020F0502020204030204" pitchFamily="2" charset="0"/>
              </a:rPr>
              <a:t>1</a:t>
            </a:r>
            <a:endParaRPr lang="en-GB" sz="5400">
              <a:solidFill>
                <a:schemeClr val="bg1"/>
              </a:solidFill>
              <a:latin typeface="ADLaM Display" panose="020F0502020204030204" pitchFamily="2" charset="0"/>
              <a:ea typeface="ADLaM Display" panose="020F0502020204030204" pitchFamily="2" charset="0"/>
              <a:cs typeface="ADLaM Display" panose="020F0502020204030204" pitchFamily="2" charset="0"/>
            </a:endParaRPr>
          </a:p>
        </p:txBody>
      </p:sp>
      <p:pic>
        <p:nvPicPr>
          <p:cNvPr id="2" name="Picture 1" descr="A white circle with a long shadow&#10;&#10;Description automatically generated">
            <a:extLst>
              <a:ext uri="{FF2B5EF4-FFF2-40B4-BE49-F238E27FC236}">
                <a16:creationId xmlns:a16="http://schemas.microsoft.com/office/drawing/2014/main" id="{14A95822-BF32-7F7F-B44C-474344CA5C8D}"/>
              </a:ext>
            </a:extLst>
          </p:cNvPr>
          <p:cNvPicPr>
            <a:picLocks noChangeAspect="1"/>
          </p:cNvPicPr>
          <p:nvPr/>
        </p:nvPicPr>
        <p:blipFill>
          <a:blip r:embed="rId3"/>
          <a:stretch>
            <a:fillRect/>
          </a:stretch>
        </p:blipFill>
        <p:spPr>
          <a:xfrm>
            <a:off x="3099547" y="2145353"/>
            <a:ext cx="2138083" cy="707118"/>
          </a:xfrm>
          <a:prstGeom prst="rect">
            <a:avLst/>
          </a:prstGeom>
        </p:spPr>
      </p:pic>
      <p:sp>
        <p:nvSpPr>
          <p:cNvPr id="5" name="AutoShape 2" descr="Harry the Happy Mouse: Teaching Children to Be Kind to Each Other (Audio  Download): N K, Hollye Sangster, NGK Media: Amazon.co.uk: Audible Books &amp;  Originals">
            <a:extLst>
              <a:ext uri="{FF2B5EF4-FFF2-40B4-BE49-F238E27FC236}">
                <a16:creationId xmlns:a16="http://schemas.microsoft.com/office/drawing/2014/main" id="{F25F31C0-2198-4EAD-9686-BB36C516B94D}"/>
              </a:ext>
            </a:extLst>
          </p:cNvPr>
          <p:cNvSpPr>
            <a:spLocks noChangeAspect="1" noChangeArrowheads="1"/>
          </p:cNvSpPr>
          <p:nvPr/>
        </p:nvSpPr>
        <p:spPr bwMode="auto">
          <a:xfrm>
            <a:off x="4612988" y="5724436"/>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F7D028B4-EACE-C20A-9D98-10191005208C}"/>
              </a:ext>
            </a:extLst>
          </p:cNvPr>
          <p:cNvPicPr>
            <a:picLocks noChangeAspect="1"/>
          </p:cNvPicPr>
          <p:nvPr/>
        </p:nvPicPr>
        <p:blipFill>
          <a:blip r:embed="rId4"/>
          <a:stretch>
            <a:fillRect/>
          </a:stretch>
        </p:blipFill>
        <p:spPr>
          <a:xfrm>
            <a:off x="11144249" y="5434013"/>
            <a:ext cx="940594" cy="1264444"/>
          </a:xfrm>
          <a:prstGeom prst="rect">
            <a:avLst/>
          </a:prstGeom>
        </p:spPr>
      </p:pic>
    </p:spTree>
    <p:extLst>
      <p:ext uri="{BB962C8B-B14F-4D97-AF65-F5344CB8AC3E}">
        <p14:creationId xmlns:p14="http://schemas.microsoft.com/office/powerpoint/2010/main" val="1825489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22" name="Hexagon 21">
            <a:extLst>
              <a:ext uri="{FF2B5EF4-FFF2-40B4-BE49-F238E27FC236}">
                <a16:creationId xmlns:a16="http://schemas.microsoft.com/office/drawing/2014/main" id="{457507DB-C019-E700-EBD6-3F40433A78C3}"/>
              </a:ext>
            </a:extLst>
          </p:cNvPr>
          <p:cNvSpPr/>
          <p:nvPr/>
        </p:nvSpPr>
        <p:spPr>
          <a:xfrm>
            <a:off x="2279684" y="169817"/>
            <a:ext cx="3679531" cy="3104747"/>
          </a:xfrm>
          <a:prstGeom prst="hexagon">
            <a:avLst/>
          </a:prstGeom>
          <a:solidFill>
            <a:schemeClr val="bg1"/>
          </a:solidFill>
          <a:ln w="57150">
            <a:solidFill>
              <a:srgbClr val="00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49" name="Hexagon 48">
            <a:extLst>
              <a:ext uri="{FF2B5EF4-FFF2-40B4-BE49-F238E27FC236}">
                <a16:creationId xmlns:a16="http://schemas.microsoft.com/office/drawing/2014/main" id="{58B7F445-3BC4-7CFB-115B-2BF0DF8F049E}"/>
              </a:ext>
            </a:extLst>
          </p:cNvPr>
          <p:cNvSpPr/>
          <p:nvPr/>
        </p:nvSpPr>
        <p:spPr>
          <a:xfrm>
            <a:off x="2279684" y="3513651"/>
            <a:ext cx="3679531" cy="3104747"/>
          </a:xfrm>
          <a:prstGeom prst="hexagon">
            <a:avLst/>
          </a:prstGeom>
          <a:solidFill>
            <a:schemeClr val="bg1"/>
          </a:solidFill>
          <a:ln w="57150">
            <a:solidFill>
              <a:srgbClr val="99CC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0" name="Hexagon 49">
            <a:extLst>
              <a:ext uri="{FF2B5EF4-FFF2-40B4-BE49-F238E27FC236}">
                <a16:creationId xmlns:a16="http://schemas.microsoft.com/office/drawing/2014/main" id="{89D44F6D-821B-C900-CF04-341CA7C31FC2}"/>
              </a:ext>
            </a:extLst>
          </p:cNvPr>
          <p:cNvSpPr/>
          <p:nvPr/>
        </p:nvSpPr>
        <p:spPr>
          <a:xfrm>
            <a:off x="8512468" y="3429000"/>
            <a:ext cx="3679531" cy="3104747"/>
          </a:xfrm>
          <a:prstGeom prst="hexagon">
            <a:avLst/>
          </a:prstGeom>
          <a:solidFill>
            <a:schemeClr val="bg1"/>
          </a:solidFill>
          <a:ln w="57150">
            <a:solidFill>
              <a:srgbClr val="DDDDD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5376529" y="1841734"/>
            <a:ext cx="3679531" cy="3104747"/>
          </a:xfrm>
          <a:prstGeom prst="hexagon">
            <a:avLst/>
          </a:prstGeom>
          <a:solidFill>
            <a:schemeClr val="bg1"/>
          </a:solidFill>
          <a:ln w="57150">
            <a:solidFill>
              <a:srgbClr val="FF99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2" name="Hexagon 51">
            <a:extLst>
              <a:ext uri="{FF2B5EF4-FFF2-40B4-BE49-F238E27FC236}">
                <a16:creationId xmlns:a16="http://schemas.microsoft.com/office/drawing/2014/main" id="{8B29177F-43F3-64AE-81B3-AB35F08F5138}"/>
              </a:ext>
            </a:extLst>
          </p:cNvPr>
          <p:cNvSpPr/>
          <p:nvPr/>
        </p:nvSpPr>
        <p:spPr>
          <a:xfrm>
            <a:off x="8407915" y="169817"/>
            <a:ext cx="3679531" cy="3104747"/>
          </a:xfrm>
          <a:prstGeom prst="hexagon">
            <a:avLst/>
          </a:prstGeom>
          <a:solidFill>
            <a:schemeClr val="bg1"/>
          </a:solidFill>
          <a:ln w="57150">
            <a:solidFill>
              <a:srgbClr val="66FF3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9" name="Arrow: Pentagon 8">
            <a:extLst>
              <a:ext uri="{FF2B5EF4-FFF2-40B4-BE49-F238E27FC236}">
                <a16:creationId xmlns:a16="http://schemas.microsoft.com/office/drawing/2014/main" id="{CA9352DB-0976-E4DA-6334-48CD5A47A0BA}"/>
              </a:ext>
            </a:extLst>
          </p:cNvPr>
          <p:cNvSpPr/>
          <p:nvPr/>
        </p:nvSpPr>
        <p:spPr>
          <a:xfrm>
            <a:off x="172560" y="1655542"/>
            <a:ext cx="2692247" cy="3477131"/>
          </a:xfrm>
          <a:prstGeom prst="homePlate">
            <a:avLst>
              <a:gd name="adj" fmla="val 31833"/>
            </a:avLst>
          </a:prstGeom>
          <a:solidFill>
            <a:schemeClr val="bg1"/>
          </a:solidFill>
          <a:ln w="762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B8FA48C6-A5B9-6AA4-0B29-60CE70908F0A}"/>
              </a:ext>
            </a:extLst>
          </p:cNvPr>
          <p:cNvSpPr txBox="1"/>
          <p:nvPr/>
        </p:nvSpPr>
        <p:spPr>
          <a:xfrm>
            <a:off x="2561878" y="357531"/>
            <a:ext cx="3116377" cy="1908215"/>
          </a:xfrm>
          <a:prstGeom prst="rect">
            <a:avLst/>
          </a:prstGeom>
          <a:noFill/>
        </p:spPr>
        <p:txBody>
          <a:bodyPr wrap="square" lIns="91440" tIns="45720" rIns="91440" bIns="45720" rtlCol="0" anchor="t">
            <a:spAutoFit/>
          </a:bodyPr>
          <a:lstStyle/>
          <a:p>
            <a:pPr algn="ctr"/>
            <a:r>
              <a:rPr lang="en-GB" b="1"/>
              <a:t>PE</a:t>
            </a:r>
          </a:p>
          <a:p>
            <a:pPr algn="ctr"/>
            <a:endParaRPr lang="en-GB" b="1">
              <a:ea typeface="Calibri"/>
              <a:cs typeface="Calibri"/>
            </a:endParaRPr>
          </a:p>
          <a:p>
            <a:pPr algn="ctr"/>
            <a:r>
              <a:rPr lang="en-GB">
                <a:ea typeface="Calibri" panose="020F0502020204030204"/>
                <a:cs typeface="Calibri" panose="020F0502020204030204"/>
              </a:rPr>
              <a:t>Children will practise rolling a ball and completing Baseline assessments of the fundamental skills. </a:t>
            </a:r>
            <a:endParaRPr lang="en-GB" b="1">
              <a:ea typeface="Calibri" panose="020F0502020204030204"/>
              <a:cs typeface="Calibri" panose="020F0502020204030204"/>
            </a:endParaRPr>
          </a:p>
          <a:p>
            <a:pPr algn="ctr"/>
            <a:endParaRPr lang="en-GB" sz="1000">
              <a:ea typeface="Calibri" panose="020F0502020204030204"/>
              <a:cs typeface="Calibri" panose="020F0502020204030204"/>
            </a:endParaRPr>
          </a:p>
        </p:txBody>
      </p:sp>
      <p:sp>
        <p:nvSpPr>
          <p:cNvPr id="11" name="TextBox 10">
            <a:extLst>
              <a:ext uri="{FF2B5EF4-FFF2-40B4-BE49-F238E27FC236}">
                <a16:creationId xmlns:a16="http://schemas.microsoft.com/office/drawing/2014/main" id="{6FBFFE20-C665-1253-50E5-A9711DA49A5F}"/>
              </a:ext>
            </a:extLst>
          </p:cNvPr>
          <p:cNvSpPr txBox="1"/>
          <p:nvPr/>
        </p:nvSpPr>
        <p:spPr>
          <a:xfrm>
            <a:off x="2766611" y="3631336"/>
            <a:ext cx="2708113" cy="1908215"/>
          </a:xfrm>
          <a:prstGeom prst="rect">
            <a:avLst/>
          </a:prstGeom>
          <a:noFill/>
        </p:spPr>
        <p:txBody>
          <a:bodyPr wrap="square" lIns="91440" tIns="45720" rIns="91440" bIns="45720" rtlCol="0" anchor="t">
            <a:spAutoFit/>
          </a:bodyPr>
          <a:lstStyle/>
          <a:p>
            <a:pPr algn="ctr"/>
            <a:r>
              <a:rPr lang="en-GB" b="1" dirty="0"/>
              <a:t>RE</a:t>
            </a:r>
          </a:p>
          <a:p>
            <a:pPr algn="ctr"/>
            <a:r>
              <a:rPr lang="en-GB" dirty="0">
                <a:ea typeface="Calibri"/>
                <a:cs typeface="Calibri"/>
              </a:rPr>
              <a:t>In RE, we are exploring Christianity, looking at how God created the world. They will recognise symbols of Christianity. </a:t>
            </a:r>
          </a:p>
          <a:p>
            <a:pPr algn="ctr"/>
            <a:endParaRPr lang="en-GB" sz="1000">
              <a:ea typeface="Calibri" panose="020F0502020204030204"/>
              <a:cs typeface="Calibri" panose="020F0502020204030204"/>
            </a:endParaRPr>
          </a:p>
        </p:txBody>
      </p:sp>
      <p:sp>
        <p:nvSpPr>
          <p:cNvPr id="12" name="TextBox 11">
            <a:extLst>
              <a:ext uri="{FF2B5EF4-FFF2-40B4-BE49-F238E27FC236}">
                <a16:creationId xmlns:a16="http://schemas.microsoft.com/office/drawing/2014/main" id="{30EA66C6-3E97-AD61-0B42-C218E3C19516}"/>
              </a:ext>
            </a:extLst>
          </p:cNvPr>
          <p:cNvSpPr txBox="1"/>
          <p:nvPr/>
        </p:nvSpPr>
        <p:spPr>
          <a:xfrm>
            <a:off x="5772569" y="2059905"/>
            <a:ext cx="2870021" cy="2185214"/>
          </a:xfrm>
          <a:prstGeom prst="rect">
            <a:avLst/>
          </a:prstGeom>
          <a:noFill/>
        </p:spPr>
        <p:txBody>
          <a:bodyPr wrap="square" lIns="91440" tIns="45720" rIns="91440" bIns="45720" rtlCol="0" anchor="t">
            <a:spAutoFit/>
          </a:bodyPr>
          <a:lstStyle/>
          <a:p>
            <a:pPr algn="ctr"/>
            <a:r>
              <a:rPr lang="en-GB" b="1" dirty="0"/>
              <a:t>Computing -</a:t>
            </a:r>
          </a:p>
          <a:p>
            <a:pPr algn="ctr"/>
            <a:r>
              <a:rPr lang="en-GB" b="1" dirty="0">
                <a:ea typeface="Calibri"/>
                <a:cs typeface="Calibri"/>
              </a:rPr>
              <a:t>INFORMATION TECHNOLOGY.</a:t>
            </a:r>
          </a:p>
          <a:p>
            <a:pPr algn="ctr"/>
            <a:r>
              <a:rPr lang="en-GB" dirty="0">
                <a:ea typeface="Calibri"/>
                <a:cs typeface="Calibri"/>
              </a:rPr>
              <a:t>Children learn about technology in their classrooms, homes and the world. </a:t>
            </a:r>
          </a:p>
          <a:p>
            <a:pPr algn="ctr"/>
            <a:endParaRPr lang="en-GB" sz="1000">
              <a:ea typeface="Calibri" panose="020F0502020204030204"/>
              <a:cs typeface="Calibri" panose="020F0502020204030204"/>
            </a:endParaRPr>
          </a:p>
        </p:txBody>
      </p:sp>
      <p:sp>
        <p:nvSpPr>
          <p:cNvPr id="13" name="TextBox 12">
            <a:extLst>
              <a:ext uri="{FF2B5EF4-FFF2-40B4-BE49-F238E27FC236}">
                <a16:creationId xmlns:a16="http://schemas.microsoft.com/office/drawing/2014/main" id="{BE88261D-31AD-88BC-F17B-6E88A4952F4C}"/>
              </a:ext>
            </a:extLst>
          </p:cNvPr>
          <p:cNvSpPr txBox="1"/>
          <p:nvPr/>
        </p:nvSpPr>
        <p:spPr>
          <a:xfrm>
            <a:off x="8989507" y="239602"/>
            <a:ext cx="2639186" cy="2462213"/>
          </a:xfrm>
          <a:prstGeom prst="rect">
            <a:avLst/>
          </a:prstGeom>
          <a:noFill/>
        </p:spPr>
        <p:txBody>
          <a:bodyPr wrap="square" lIns="91440" tIns="45720" rIns="91440" bIns="45720" rtlCol="0" anchor="t">
            <a:spAutoFit/>
          </a:bodyPr>
          <a:lstStyle/>
          <a:p>
            <a:pPr algn="ctr"/>
            <a:r>
              <a:rPr lang="en-GB" b="1"/>
              <a:t>Music</a:t>
            </a:r>
          </a:p>
          <a:p>
            <a:pPr algn="ctr"/>
            <a:endParaRPr lang="en-GB" b="1">
              <a:ea typeface="Calibri"/>
              <a:cs typeface="Calibri"/>
            </a:endParaRPr>
          </a:p>
          <a:p>
            <a:pPr algn="ctr"/>
            <a:r>
              <a:rPr lang="en-GB">
                <a:ea typeface="Calibri"/>
                <a:cs typeface="Calibri"/>
              </a:rPr>
              <a:t>The children will listen to and appraise a variety of Hip Hop and Reggae songs. We will be learning to sing the song 'Hey You'.  </a:t>
            </a:r>
          </a:p>
          <a:p>
            <a:pPr algn="ctr"/>
            <a:endParaRPr lang="en-GB" sz="1000">
              <a:ea typeface="Calibri" panose="020F0502020204030204"/>
              <a:cs typeface="Calibri" panose="020F0502020204030204"/>
            </a:endParaRPr>
          </a:p>
        </p:txBody>
      </p:sp>
      <p:sp>
        <p:nvSpPr>
          <p:cNvPr id="14" name="TextBox 13">
            <a:extLst>
              <a:ext uri="{FF2B5EF4-FFF2-40B4-BE49-F238E27FC236}">
                <a16:creationId xmlns:a16="http://schemas.microsoft.com/office/drawing/2014/main" id="{421AE65B-93C3-B642-4819-2463E1994B8D}"/>
              </a:ext>
            </a:extLst>
          </p:cNvPr>
          <p:cNvSpPr txBox="1"/>
          <p:nvPr/>
        </p:nvSpPr>
        <p:spPr>
          <a:xfrm>
            <a:off x="9057482" y="3513651"/>
            <a:ext cx="2682319" cy="2462213"/>
          </a:xfrm>
          <a:prstGeom prst="rect">
            <a:avLst/>
          </a:prstGeom>
          <a:noFill/>
        </p:spPr>
        <p:txBody>
          <a:bodyPr wrap="square" lIns="91440" tIns="45720" rIns="91440" bIns="45720" rtlCol="0" anchor="t">
            <a:spAutoFit/>
          </a:bodyPr>
          <a:lstStyle/>
          <a:p>
            <a:pPr algn="ctr"/>
            <a:r>
              <a:rPr lang="en-GB" b="1"/>
              <a:t>LIFE SKILLS-</a:t>
            </a:r>
          </a:p>
          <a:p>
            <a:pPr algn="ctr"/>
            <a:r>
              <a:rPr lang="en-GB" b="1">
                <a:ea typeface="Calibri"/>
                <a:cs typeface="Calibri"/>
              </a:rPr>
              <a:t>BEING ME IN MY WORLD</a:t>
            </a:r>
          </a:p>
          <a:p>
            <a:pPr algn="ctr"/>
            <a:r>
              <a:rPr lang="en-GB">
                <a:ea typeface="Calibri"/>
                <a:cs typeface="Calibri"/>
              </a:rPr>
              <a:t>Children will learn about being happy and safe in school. They will be able to say how they help keep our classroom a safe place to be. </a:t>
            </a:r>
          </a:p>
          <a:p>
            <a:pPr algn="ctr"/>
            <a:endParaRPr lang="en-GB" sz="1000">
              <a:ea typeface="Calibri"/>
              <a:cs typeface="Calibri"/>
            </a:endParaRPr>
          </a:p>
        </p:txBody>
      </p:sp>
      <p:sp>
        <p:nvSpPr>
          <p:cNvPr id="15" name="TextBox 14">
            <a:extLst>
              <a:ext uri="{FF2B5EF4-FFF2-40B4-BE49-F238E27FC236}">
                <a16:creationId xmlns:a16="http://schemas.microsoft.com/office/drawing/2014/main" id="{AE5182CB-A89C-6468-90D7-6BC550712890}"/>
              </a:ext>
            </a:extLst>
          </p:cNvPr>
          <p:cNvSpPr txBox="1"/>
          <p:nvPr/>
        </p:nvSpPr>
        <p:spPr>
          <a:xfrm>
            <a:off x="0" y="1722190"/>
            <a:ext cx="1834055" cy="523220"/>
          </a:xfrm>
          <a:prstGeom prst="rect">
            <a:avLst/>
          </a:prstGeom>
          <a:noFill/>
        </p:spPr>
        <p:txBody>
          <a:bodyPr wrap="square" rtlCol="0">
            <a:spAutoFit/>
          </a:bodyPr>
          <a:lstStyle/>
          <a:p>
            <a:pPr algn="ctr"/>
            <a:r>
              <a:rPr lang="en-GB" b="1"/>
              <a:t>Key Texts</a:t>
            </a:r>
          </a:p>
          <a:p>
            <a:pPr algn="ctr"/>
            <a:endParaRPr lang="en-GB" sz="1000"/>
          </a:p>
        </p:txBody>
      </p:sp>
      <p:pic>
        <p:nvPicPr>
          <p:cNvPr id="2050" name="Picture 2" descr="PSHE – Jigsaw | Howden Junior School">
            <a:extLst>
              <a:ext uri="{FF2B5EF4-FFF2-40B4-BE49-F238E27FC236}">
                <a16:creationId xmlns:a16="http://schemas.microsoft.com/office/drawing/2014/main" id="{7C8C1081-B0FC-35EB-6B0E-5A0E20612A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86348" y="5733590"/>
            <a:ext cx="899079" cy="102323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honics - Tangmere Primary Academy">
            <a:extLst>
              <a:ext uri="{FF2B5EF4-FFF2-40B4-BE49-F238E27FC236}">
                <a16:creationId xmlns:a16="http://schemas.microsoft.com/office/drawing/2014/main" id="{6B5F7C8B-F5E0-E5F1-B7D9-1F1779997F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7537" y="5437651"/>
            <a:ext cx="2396608" cy="744679"/>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858CBD3B-BE52-F924-F9EE-3CDFD4622A69}"/>
              </a:ext>
            </a:extLst>
          </p:cNvPr>
          <p:cNvSpPr txBox="1"/>
          <p:nvPr/>
        </p:nvSpPr>
        <p:spPr>
          <a:xfrm>
            <a:off x="6037537" y="6238473"/>
            <a:ext cx="2396608" cy="369332"/>
          </a:xfrm>
          <a:prstGeom prst="rect">
            <a:avLst/>
          </a:prstGeom>
          <a:solidFill>
            <a:schemeClr val="bg1"/>
          </a:solidFill>
        </p:spPr>
        <p:txBody>
          <a:bodyPr wrap="square" rtlCol="0">
            <a:spAutoFit/>
          </a:bodyPr>
          <a:lstStyle/>
          <a:p>
            <a:pPr algn="ctr"/>
            <a:r>
              <a:rPr lang="en-GB" b="1"/>
              <a:t>Daily RWI Phonics</a:t>
            </a:r>
          </a:p>
        </p:txBody>
      </p:sp>
      <p:pic>
        <p:nvPicPr>
          <p:cNvPr id="7" name="Picture 6">
            <a:extLst>
              <a:ext uri="{FF2B5EF4-FFF2-40B4-BE49-F238E27FC236}">
                <a16:creationId xmlns:a16="http://schemas.microsoft.com/office/drawing/2014/main" id="{132C97B3-ECC4-4CF2-A111-6A21E314BC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9961" y="2401019"/>
            <a:ext cx="1663705" cy="2152270"/>
          </a:xfrm>
          <a:prstGeom prst="rect">
            <a:avLst/>
          </a:prstGeom>
        </p:spPr>
      </p:pic>
    </p:spTree>
    <p:extLst>
      <p:ext uri="{BB962C8B-B14F-4D97-AF65-F5344CB8AC3E}">
        <p14:creationId xmlns:p14="http://schemas.microsoft.com/office/powerpoint/2010/main" val="23800693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Cooper</dc:creator>
  <cp:revision>28</cp:revision>
  <dcterms:created xsi:type="dcterms:W3CDTF">2023-10-01T20:00:25Z</dcterms:created>
  <dcterms:modified xsi:type="dcterms:W3CDTF">2026-09-14T11:29:43Z</dcterms:modified>
</cp:coreProperties>
</file>