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Summer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2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418682"/>
              </p:ext>
            </p:extLst>
          </p:nvPr>
        </p:nvGraphicFramePr>
        <p:xfrm>
          <a:off x="2657855" y="90431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Letter string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ough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151531"/>
              </p:ext>
            </p:extLst>
          </p:nvPr>
        </p:nvGraphicFramePr>
        <p:xfrm>
          <a:off x="88392" y="3455126"/>
          <a:ext cx="6592824" cy="6211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although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though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fought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enough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thorough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through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sought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thought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bought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ought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brought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trough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32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15</cp:revision>
  <dcterms:created xsi:type="dcterms:W3CDTF">2025-04-19T08:44:43Z</dcterms:created>
  <dcterms:modified xsi:type="dcterms:W3CDTF">2025-07-27T18:09:47Z</dcterms:modified>
</cp:coreProperties>
</file>