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Spring 2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4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2013559"/>
              </p:ext>
            </p:extLst>
          </p:nvPr>
        </p:nvGraphicFramePr>
        <p:xfrm>
          <a:off x="2657855" y="904311"/>
          <a:ext cx="4023361" cy="226946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Words ending in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ation</a:t>
                      </a:r>
                      <a:endParaRPr lang="en-GB" sz="20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Adding –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ation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to the end of a verb changes it into a noun. 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If the root word ends in  'ne', 've' or 're', drop the 'e' then add -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ation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220357"/>
              </p:ext>
            </p:extLst>
          </p:nvPr>
        </p:nvGraphicFramePr>
        <p:xfrm>
          <a:off x="88392" y="3455126"/>
          <a:ext cx="6592824" cy="62113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information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vacation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sensation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adoration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location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imagination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concentration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radiation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dedication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translation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exaggeration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location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education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preparation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vibration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donation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71</Words>
  <Application>Microsoft Office PowerPoint</Application>
  <PresentationFormat>A4 Paper (210x297 mm)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11</cp:revision>
  <dcterms:created xsi:type="dcterms:W3CDTF">2025-04-19T08:44:43Z</dcterms:created>
  <dcterms:modified xsi:type="dcterms:W3CDTF">2025-07-27T18:00:43Z</dcterms:modified>
</cp:coreProperties>
</file>