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2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82393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ending in 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-sure </a:t>
                      </a: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ture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175396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treasure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measure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pleasure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closure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pressure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leisure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exposure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creature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picture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nature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furniture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future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culture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capture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gesture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structure</a:t>
                      </a:r>
                      <a:endParaRPr lang="en-GB" sz="24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36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3</cp:revision>
  <dcterms:created xsi:type="dcterms:W3CDTF">2025-04-19T08:44:43Z</dcterms:created>
  <dcterms:modified xsi:type="dcterms:W3CDTF">2025-07-27T16:46:33Z</dcterms:modified>
</cp:coreProperties>
</file>