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8"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FF33"/>
    <a:srgbClr val="DDDDDD"/>
    <a:srgbClr val="FF9900"/>
    <a:srgbClr val="99CC00"/>
    <a:srgbClr val="00FFFF"/>
    <a:srgbClr val="FF99FF"/>
    <a:srgbClr val="861799"/>
    <a:srgbClr val="7C158D"/>
    <a:srgbClr val="9619AB"/>
    <a:srgbClr val="A01AB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000000-0000-0000-0000-000000000000}" v="1245" dt="2026-09-05T14:36:32.52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5" autoAdjust="0"/>
    <p:restoredTop sz="94660"/>
  </p:normalViewPr>
  <p:slideViewPr>
    <p:cSldViewPr snapToGrid="0">
      <p:cViewPr varScale="1">
        <p:scale>
          <a:sx n="115" d="100"/>
          <a:sy n="115" d="100"/>
        </p:scale>
        <p:origin x="312"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essica Nelson" userId="S::jnelson@barden.lancs.sch.uk::d428d4fd-c966-4e1c-ab35-d4f3503d8b7a" providerId="AD" clId="Web-{00000000-0000-0000-0000-000000000000}"/>
    <pc:docChg chg="modSld">
      <pc:chgData name="Jessica Nelson" userId="S::jnelson@barden.lancs.sch.uk::d428d4fd-c966-4e1c-ab35-d4f3503d8b7a" providerId="AD" clId="Web-{00000000-0000-0000-0000-000000000000}" dt="2026-09-05T14:36:32.525" v="598" actId="14100"/>
      <pc:docMkLst>
        <pc:docMk/>
      </pc:docMkLst>
      <pc:sldChg chg="addSp delSp modSp">
        <pc:chgData name="Jessica Nelson" userId="S::jnelson@barden.lancs.sch.uk::d428d4fd-c966-4e1c-ab35-d4f3503d8b7a" providerId="AD" clId="Web-{00000000-0000-0000-0000-000000000000}" dt="2026-09-05T14:31:46.648" v="434" actId="1076"/>
        <pc:sldMkLst>
          <pc:docMk/>
          <pc:sldMk cId="1825489716" sldId="256"/>
        </pc:sldMkLst>
        <pc:spChg chg="mod">
          <ac:chgData name="Jessica Nelson" userId="S::jnelson@barden.lancs.sch.uk::d428d4fd-c966-4e1c-ab35-d4f3503d8b7a" providerId="AD" clId="Web-{00000000-0000-0000-0000-000000000000}" dt="2026-09-05T14:31:16.349" v="383" actId="20577"/>
          <ac:spMkLst>
            <pc:docMk/>
            <pc:sldMk cId="1825489716" sldId="256"/>
            <ac:spMk id="8" creationId="{D0DF3774-CD0B-63A6-3915-471A7A6F5297}"/>
          </ac:spMkLst>
        </pc:spChg>
        <pc:spChg chg="mod">
          <ac:chgData name="Jessica Nelson" userId="S::jnelson@barden.lancs.sch.uk::d428d4fd-c966-4e1c-ab35-d4f3503d8b7a" providerId="AD" clId="Web-{00000000-0000-0000-0000-000000000000}" dt="2026-09-05T14:28:09.140" v="220" actId="1076"/>
          <ac:spMkLst>
            <pc:docMk/>
            <pc:sldMk cId="1825489716" sldId="256"/>
            <ac:spMk id="9" creationId="{8FBFE20D-C7B7-693E-F713-60EB27B9031A}"/>
          </ac:spMkLst>
        </pc:spChg>
        <pc:spChg chg="mod">
          <ac:chgData name="Jessica Nelson" userId="S::jnelson@barden.lancs.sch.uk::d428d4fd-c966-4e1c-ab35-d4f3503d8b7a" providerId="AD" clId="Web-{00000000-0000-0000-0000-000000000000}" dt="2026-09-05T14:28:06.812" v="219" actId="20577"/>
          <ac:spMkLst>
            <pc:docMk/>
            <pc:sldMk cId="1825489716" sldId="256"/>
            <ac:spMk id="10" creationId="{2B28D9FF-1808-39B5-79DC-EF7331FD2616}"/>
          </ac:spMkLst>
        </pc:spChg>
        <pc:spChg chg="mod">
          <ac:chgData name="Jessica Nelson" userId="S::jnelson@barden.lancs.sch.uk::d428d4fd-c966-4e1c-ab35-d4f3503d8b7a" providerId="AD" clId="Web-{00000000-0000-0000-0000-000000000000}" dt="2026-09-05T14:31:44.007" v="433" actId="20577"/>
          <ac:spMkLst>
            <pc:docMk/>
            <pc:sldMk cId="1825489716" sldId="256"/>
            <ac:spMk id="11" creationId="{92EE1E2C-C686-1241-8FED-42A0EBC86F41}"/>
          </ac:spMkLst>
        </pc:spChg>
        <pc:spChg chg="mod">
          <ac:chgData name="Jessica Nelson" userId="S::jnelson@barden.lancs.sch.uk::d428d4fd-c966-4e1c-ab35-d4f3503d8b7a" providerId="AD" clId="Web-{00000000-0000-0000-0000-000000000000}" dt="2026-09-05T14:29:49.829" v="309" actId="20577"/>
          <ac:spMkLst>
            <pc:docMk/>
            <pc:sldMk cId="1825489716" sldId="256"/>
            <ac:spMk id="12" creationId="{0959254A-D691-890F-58E0-271A8BAE5B2A}"/>
          </ac:spMkLst>
        </pc:spChg>
        <pc:spChg chg="mod">
          <ac:chgData name="Jessica Nelson" userId="S::jnelson@barden.lancs.sch.uk::d428d4fd-c966-4e1c-ab35-d4f3503d8b7a" providerId="AD" clId="Web-{00000000-0000-0000-0000-000000000000}" dt="2026-09-05T14:25:55.715" v="39" actId="20577"/>
          <ac:spMkLst>
            <pc:docMk/>
            <pc:sldMk cId="1825489716" sldId="256"/>
            <ac:spMk id="55" creationId="{45B1D3BB-D22A-9F57-A94D-702288B71F2D}"/>
          </ac:spMkLst>
        </pc:spChg>
        <pc:spChg chg="mod">
          <ac:chgData name="Jessica Nelson" userId="S::jnelson@barden.lancs.sch.uk::d428d4fd-c966-4e1c-ab35-d4f3503d8b7a" providerId="AD" clId="Web-{00000000-0000-0000-0000-000000000000}" dt="2026-09-05T14:25:17.058" v="8" actId="20577"/>
          <ac:spMkLst>
            <pc:docMk/>
            <pc:sldMk cId="1825489716" sldId="256"/>
            <ac:spMk id="57" creationId="{D5E86F0F-6262-E1DA-1AF9-59DA7FD70B72}"/>
          </ac:spMkLst>
        </pc:spChg>
        <pc:picChg chg="add mod">
          <ac:chgData name="Jessica Nelson" userId="S::jnelson@barden.lancs.sch.uk::d428d4fd-c966-4e1c-ab35-d4f3503d8b7a" providerId="AD" clId="Web-{00000000-0000-0000-0000-000000000000}" dt="2026-09-05T14:28:51.468" v="225" actId="1076"/>
          <ac:picMkLst>
            <pc:docMk/>
            <pc:sldMk cId="1825489716" sldId="256"/>
            <ac:picMk id="2" creationId="{76CE747D-CD70-D2A8-7986-923075A4BF75}"/>
          </ac:picMkLst>
        </pc:picChg>
        <pc:picChg chg="add mod">
          <ac:chgData name="Jessica Nelson" userId="S::jnelson@barden.lancs.sch.uk::d428d4fd-c966-4e1c-ab35-d4f3503d8b7a" providerId="AD" clId="Web-{00000000-0000-0000-0000-000000000000}" dt="2026-09-05T14:30:05.391" v="311" actId="1076"/>
          <ac:picMkLst>
            <pc:docMk/>
            <pc:sldMk cId="1825489716" sldId="256"/>
            <ac:picMk id="3" creationId="{6BE735E8-7C33-3204-BC75-938040D49403}"/>
          </ac:picMkLst>
        </pc:picChg>
        <pc:picChg chg="mod">
          <ac:chgData name="Jessica Nelson" userId="S::jnelson@barden.lancs.sch.uk::d428d4fd-c966-4e1c-ab35-d4f3503d8b7a" providerId="AD" clId="Web-{00000000-0000-0000-0000-000000000000}" dt="2026-09-05T14:31:19.505" v="384" actId="1076"/>
          <ac:picMkLst>
            <pc:docMk/>
            <pc:sldMk cId="1825489716" sldId="256"/>
            <ac:picMk id="4" creationId="{8CA5E68D-A01A-DA51-9919-8FAED8498242}"/>
          </ac:picMkLst>
        </pc:picChg>
        <pc:picChg chg="del">
          <ac:chgData name="Jessica Nelson" userId="S::jnelson@barden.lancs.sch.uk::d428d4fd-c966-4e1c-ab35-d4f3503d8b7a" providerId="AD" clId="Web-{00000000-0000-0000-0000-000000000000}" dt="2026-09-05T14:28:52.828" v="226"/>
          <ac:picMkLst>
            <pc:docMk/>
            <pc:sldMk cId="1825489716" sldId="256"/>
            <ac:picMk id="5" creationId="{DBE9D9AA-F0F0-1AFC-ECB7-75677B94DEEA}"/>
          </ac:picMkLst>
        </pc:picChg>
        <pc:picChg chg="del">
          <ac:chgData name="Jessica Nelson" userId="S::jnelson@barden.lancs.sch.uk::d428d4fd-c966-4e1c-ab35-d4f3503d8b7a" providerId="AD" clId="Web-{00000000-0000-0000-0000-000000000000}" dt="2026-09-05T14:28:36.218" v="221"/>
          <ac:picMkLst>
            <pc:docMk/>
            <pc:sldMk cId="1825489716" sldId="256"/>
            <ac:picMk id="6" creationId="{6ACAAB0F-B353-7AC5-8478-24497E00A16C}"/>
          </ac:picMkLst>
        </pc:picChg>
        <pc:picChg chg="mod">
          <ac:chgData name="Jessica Nelson" userId="S::jnelson@barden.lancs.sch.uk::d428d4fd-c966-4e1c-ab35-d4f3503d8b7a" providerId="AD" clId="Web-{00000000-0000-0000-0000-000000000000}" dt="2026-09-05T14:31:46.648" v="434" actId="1076"/>
          <ac:picMkLst>
            <pc:docMk/>
            <pc:sldMk cId="1825489716" sldId="256"/>
            <ac:picMk id="7" creationId="{2C2DFBA3-2780-DDB3-9C91-0288FFA989A5}"/>
          </ac:picMkLst>
        </pc:picChg>
        <pc:picChg chg="mod">
          <ac:chgData name="Jessica Nelson" userId="S::jnelson@barden.lancs.sch.uk::d428d4fd-c966-4e1c-ab35-d4f3503d8b7a" providerId="AD" clId="Web-{00000000-0000-0000-0000-000000000000}" dt="2026-09-05T14:26:31.779" v="90" actId="1076"/>
          <ac:picMkLst>
            <pc:docMk/>
            <pc:sldMk cId="1825489716" sldId="256"/>
            <ac:picMk id="13" creationId="{D90C06E2-2D25-5937-CD85-73F12665ED9D}"/>
          </ac:picMkLst>
        </pc:picChg>
      </pc:sldChg>
      <pc:sldChg chg="addSp delSp modSp">
        <pc:chgData name="Jessica Nelson" userId="S::jnelson@barden.lancs.sch.uk::d428d4fd-c966-4e1c-ab35-d4f3503d8b7a" providerId="AD" clId="Web-{00000000-0000-0000-0000-000000000000}" dt="2026-09-05T14:36:32.525" v="598" actId="14100"/>
        <pc:sldMkLst>
          <pc:docMk/>
          <pc:sldMk cId="2380069392" sldId="258"/>
        </pc:sldMkLst>
        <pc:spChg chg="mod">
          <ac:chgData name="Jessica Nelson" userId="S::jnelson@barden.lancs.sch.uk::d428d4fd-c966-4e1c-ab35-d4f3503d8b7a" providerId="AD" clId="Web-{00000000-0000-0000-0000-000000000000}" dt="2026-09-05T14:33:04.526" v="443" actId="20577"/>
          <ac:spMkLst>
            <pc:docMk/>
            <pc:sldMk cId="2380069392" sldId="258"/>
            <ac:spMk id="3" creationId="{54B59CD1-33CA-CCA6-23E2-03CF5402148E}"/>
          </ac:spMkLst>
        </pc:spChg>
        <pc:spChg chg="mod">
          <ac:chgData name="Jessica Nelson" userId="S::jnelson@barden.lancs.sch.uk::d428d4fd-c966-4e1c-ab35-d4f3503d8b7a" providerId="AD" clId="Web-{00000000-0000-0000-0000-000000000000}" dt="2026-09-05T14:34:03.029" v="502" actId="20577"/>
          <ac:spMkLst>
            <pc:docMk/>
            <pc:sldMk cId="2380069392" sldId="258"/>
            <ac:spMk id="11" creationId="{6FBFFE20-C665-1253-50E5-A9711DA49A5F}"/>
          </ac:spMkLst>
        </pc:spChg>
        <pc:spChg chg="mod">
          <ac:chgData name="Jessica Nelson" userId="S::jnelson@barden.lancs.sch.uk::d428d4fd-c966-4e1c-ab35-d4f3503d8b7a" providerId="AD" clId="Web-{00000000-0000-0000-0000-000000000000}" dt="2026-09-05T14:35:51.054" v="566" actId="20577"/>
          <ac:spMkLst>
            <pc:docMk/>
            <pc:sldMk cId="2380069392" sldId="258"/>
            <ac:spMk id="13" creationId="{BE88261D-31AD-88BC-F17B-6E88A4952F4C}"/>
          </ac:spMkLst>
        </pc:spChg>
        <pc:spChg chg="mod">
          <ac:chgData name="Jessica Nelson" userId="S::jnelson@barden.lancs.sch.uk::d428d4fd-c966-4e1c-ab35-d4f3503d8b7a" providerId="AD" clId="Web-{00000000-0000-0000-0000-000000000000}" dt="2026-09-05T14:36:32.525" v="598" actId="14100"/>
          <ac:spMkLst>
            <pc:docMk/>
            <pc:sldMk cId="2380069392" sldId="258"/>
            <ac:spMk id="14" creationId="{421AE65B-93C3-B642-4819-2463E1994B8D}"/>
          </ac:spMkLst>
        </pc:spChg>
        <pc:picChg chg="del">
          <ac:chgData name="Jessica Nelson" userId="S::jnelson@barden.lancs.sch.uk::d428d4fd-c966-4e1c-ab35-d4f3503d8b7a" providerId="AD" clId="Web-{00000000-0000-0000-0000-000000000000}" dt="2026-09-05T14:31:51.773" v="435"/>
          <ac:picMkLst>
            <pc:docMk/>
            <pc:sldMk cId="2380069392" sldId="258"/>
            <ac:picMk id="2" creationId="{DFDCF257-633A-BFB9-DB7A-A18B149CE794}"/>
          </ac:picMkLst>
        </pc:picChg>
        <pc:picChg chg="add mod">
          <ac:chgData name="Jessica Nelson" userId="S::jnelson@barden.lancs.sch.uk::d428d4fd-c966-4e1c-ab35-d4f3503d8b7a" providerId="AD" clId="Web-{00000000-0000-0000-0000-000000000000}" dt="2026-09-05T14:32:56.901" v="440" actId="14100"/>
          <ac:picMkLst>
            <pc:docMk/>
            <pc:sldMk cId="2380069392" sldId="258"/>
            <ac:picMk id="6" creationId="{5AA77BE3-C6C9-1428-EA51-950C5F86BF75}"/>
          </ac:picMkLst>
        </pc:picChg>
        <pc:picChg chg="mod">
          <ac:chgData name="Jessica Nelson" userId="S::jnelson@barden.lancs.sch.uk::d428d4fd-c966-4e1c-ab35-d4f3503d8b7a" providerId="AD" clId="Web-{00000000-0000-0000-0000-000000000000}" dt="2026-09-05T14:34:10.581" v="503" actId="1076"/>
          <ac:picMkLst>
            <pc:docMk/>
            <pc:sldMk cId="2380069392" sldId="258"/>
            <ac:picMk id="29" creationId="{F99DEB9C-ECBF-3A20-0463-690DBBE85E49}"/>
          </ac:picMkLst>
        </pc:picChg>
        <pc:picChg chg="mod">
          <ac:chgData name="Jessica Nelson" userId="S::jnelson@barden.lancs.sch.uk::d428d4fd-c966-4e1c-ab35-d4f3503d8b7a" providerId="AD" clId="Web-{00000000-0000-0000-0000-000000000000}" dt="2026-09-05T14:36:27.478" v="597" actId="1076"/>
          <ac:picMkLst>
            <pc:docMk/>
            <pc:sldMk cId="2380069392" sldId="258"/>
            <ac:picMk id="2050" creationId="{7C8C1081-B0FC-35EB-6B0E-5A0E20612A59}"/>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2E543E-728E-33C3-E56F-5522A439E1A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6B63317-BA10-4E44-AFD3-F649FEBA7FF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B3940FD-325C-9279-B8CD-DF2470A0B6C4}"/>
              </a:ext>
            </a:extLst>
          </p:cNvPr>
          <p:cNvSpPr>
            <a:spLocks noGrp="1"/>
          </p:cNvSpPr>
          <p:nvPr>
            <p:ph type="dt" sz="half" idx="10"/>
          </p:nvPr>
        </p:nvSpPr>
        <p:spPr/>
        <p:txBody>
          <a:bodyPr/>
          <a:lstStyle/>
          <a:p>
            <a:fld id="{9BB74907-4B5C-491B-8FEE-F40F691F6A79}" type="datetimeFigureOut">
              <a:rPr lang="en-GB" smtClean="0"/>
              <a:t>05/09/2026</a:t>
            </a:fld>
            <a:endParaRPr lang="en-GB"/>
          </a:p>
        </p:txBody>
      </p:sp>
      <p:sp>
        <p:nvSpPr>
          <p:cNvPr id="5" name="Footer Placeholder 4">
            <a:extLst>
              <a:ext uri="{FF2B5EF4-FFF2-40B4-BE49-F238E27FC236}">
                <a16:creationId xmlns:a16="http://schemas.microsoft.com/office/drawing/2014/main" id="{0FE6B850-C10D-6CFA-B1FF-5E984C5EC0B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160DD14-B14D-F69F-763D-C73D3CFB6220}"/>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19376057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7A8272-8E71-3BEA-E093-1003E256DFA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4724231-2ABB-273F-7D9C-E08820A81B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E7F2B43-6192-E16F-3371-03F6D311A3D5}"/>
              </a:ext>
            </a:extLst>
          </p:cNvPr>
          <p:cNvSpPr>
            <a:spLocks noGrp="1"/>
          </p:cNvSpPr>
          <p:nvPr>
            <p:ph type="dt" sz="half" idx="10"/>
          </p:nvPr>
        </p:nvSpPr>
        <p:spPr/>
        <p:txBody>
          <a:bodyPr/>
          <a:lstStyle/>
          <a:p>
            <a:fld id="{9BB74907-4B5C-491B-8FEE-F40F691F6A79}" type="datetimeFigureOut">
              <a:rPr lang="en-GB" smtClean="0"/>
              <a:t>05/09/2026</a:t>
            </a:fld>
            <a:endParaRPr lang="en-GB"/>
          </a:p>
        </p:txBody>
      </p:sp>
      <p:sp>
        <p:nvSpPr>
          <p:cNvPr id="5" name="Footer Placeholder 4">
            <a:extLst>
              <a:ext uri="{FF2B5EF4-FFF2-40B4-BE49-F238E27FC236}">
                <a16:creationId xmlns:a16="http://schemas.microsoft.com/office/drawing/2014/main" id="{3BE86E5E-0280-7EF9-F4B8-C3B33FE1DA4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F188AE9-3DA0-9C69-E681-79656EFBB4F3}"/>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3698680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AB01B-D0B2-A924-E6E6-A677F2E1028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BD0AE62-EF5A-3F75-AD65-CAA717BE76B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F1E3BAD-5238-0465-37E7-B3E04D8D57A7}"/>
              </a:ext>
            </a:extLst>
          </p:cNvPr>
          <p:cNvSpPr>
            <a:spLocks noGrp="1"/>
          </p:cNvSpPr>
          <p:nvPr>
            <p:ph type="dt" sz="half" idx="10"/>
          </p:nvPr>
        </p:nvSpPr>
        <p:spPr/>
        <p:txBody>
          <a:bodyPr/>
          <a:lstStyle/>
          <a:p>
            <a:fld id="{9BB74907-4B5C-491B-8FEE-F40F691F6A79}" type="datetimeFigureOut">
              <a:rPr lang="en-GB" smtClean="0"/>
              <a:t>05/09/2026</a:t>
            </a:fld>
            <a:endParaRPr lang="en-GB"/>
          </a:p>
        </p:txBody>
      </p:sp>
      <p:sp>
        <p:nvSpPr>
          <p:cNvPr id="5" name="Footer Placeholder 4">
            <a:extLst>
              <a:ext uri="{FF2B5EF4-FFF2-40B4-BE49-F238E27FC236}">
                <a16:creationId xmlns:a16="http://schemas.microsoft.com/office/drawing/2014/main" id="{102A53BB-0A34-3557-F755-047563CA10D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9CF8DB9-2DFA-702E-DCB3-43285F76315F}"/>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25386779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057086-C795-0527-566D-50E0CB077F2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D7BE853-BC83-2C52-00CA-FC622615F98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3A05A6C-37E8-375B-FE6B-8B9E5D3952D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D78EA5F-D616-C55D-F180-5B4A01619E8E}"/>
              </a:ext>
            </a:extLst>
          </p:cNvPr>
          <p:cNvSpPr>
            <a:spLocks noGrp="1"/>
          </p:cNvSpPr>
          <p:nvPr>
            <p:ph type="dt" sz="half" idx="10"/>
          </p:nvPr>
        </p:nvSpPr>
        <p:spPr/>
        <p:txBody>
          <a:bodyPr/>
          <a:lstStyle/>
          <a:p>
            <a:fld id="{9BB74907-4B5C-491B-8FEE-F40F691F6A79}" type="datetimeFigureOut">
              <a:rPr lang="en-GB" smtClean="0"/>
              <a:t>05/09/2026</a:t>
            </a:fld>
            <a:endParaRPr lang="en-GB"/>
          </a:p>
        </p:txBody>
      </p:sp>
      <p:sp>
        <p:nvSpPr>
          <p:cNvPr id="6" name="Footer Placeholder 5">
            <a:extLst>
              <a:ext uri="{FF2B5EF4-FFF2-40B4-BE49-F238E27FC236}">
                <a16:creationId xmlns:a16="http://schemas.microsoft.com/office/drawing/2014/main" id="{110D3B4B-6E9E-EAD7-BF23-FCB3E948499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3030CE6-CC5F-D0AC-0A8E-03722EF03467}"/>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34989155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7DD9A9-1210-8726-B9B3-D20B9751FF1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E30C9C5-E68C-BB2D-A04B-10B191E776E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344042D-C976-7CB9-25A1-24D99200468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33C142C-1CC3-01DB-14D7-408B7A6BFB0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163EC3F-8387-9A13-9A7D-CED02051DB2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9734A60-CE5A-0588-C28B-A1CB76B1B832}"/>
              </a:ext>
            </a:extLst>
          </p:cNvPr>
          <p:cNvSpPr>
            <a:spLocks noGrp="1"/>
          </p:cNvSpPr>
          <p:nvPr>
            <p:ph type="dt" sz="half" idx="10"/>
          </p:nvPr>
        </p:nvSpPr>
        <p:spPr/>
        <p:txBody>
          <a:bodyPr/>
          <a:lstStyle/>
          <a:p>
            <a:fld id="{9BB74907-4B5C-491B-8FEE-F40F691F6A79}" type="datetimeFigureOut">
              <a:rPr lang="en-GB" smtClean="0"/>
              <a:t>05/09/2026</a:t>
            </a:fld>
            <a:endParaRPr lang="en-GB"/>
          </a:p>
        </p:txBody>
      </p:sp>
      <p:sp>
        <p:nvSpPr>
          <p:cNvPr id="8" name="Footer Placeholder 7">
            <a:extLst>
              <a:ext uri="{FF2B5EF4-FFF2-40B4-BE49-F238E27FC236}">
                <a16:creationId xmlns:a16="http://schemas.microsoft.com/office/drawing/2014/main" id="{0BF2F913-A2AB-8233-80E7-2D871340956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8834A4E-E280-90F0-7755-6D06F857FB3F}"/>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39973914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26B543-0DAC-42BE-92DC-8C4F0B73029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C911562-726D-A03D-23F4-98C0D5B5182D}"/>
              </a:ext>
            </a:extLst>
          </p:cNvPr>
          <p:cNvSpPr>
            <a:spLocks noGrp="1"/>
          </p:cNvSpPr>
          <p:nvPr>
            <p:ph type="dt" sz="half" idx="10"/>
          </p:nvPr>
        </p:nvSpPr>
        <p:spPr/>
        <p:txBody>
          <a:bodyPr/>
          <a:lstStyle/>
          <a:p>
            <a:fld id="{9BB74907-4B5C-491B-8FEE-F40F691F6A79}" type="datetimeFigureOut">
              <a:rPr lang="en-GB" smtClean="0"/>
              <a:t>05/09/2026</a:t>
            </a:fld>
            <a:endParaRPr lang="en-GB"/>
          </a:p>
        </p:txBody>
      </p:sp>
      <p:sp>
        <p:nvSpPr>
          <p:cNvPr id="4" name="Footer Placeholder 3">
            <a:extLst>
              <a:ext uri="{FF2B5EF4-FFF2-40B4-BE49-F238E27FC236}">
                <a16:creationId xmlns:a16="http://schemas.microsoft.com/office/drawing/2014/main" id="{7D328302-F3B2-983C-AB61-3289D28521E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49BA8FE-73D7-4745-0624-CB862D016786}"/>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7321175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E522D84-36F0-B704-2013-0F3C269AEC6F}"/>
              </a:ext>
            </a:extLst>
          </p:cNvPr>
          <p:cNvSpPr>
            <a:spLocks noGrp="1"/>
          </p:cNvSpPr>
          <p:nvPr>
            <p:ph type="dt" sz="half" idx="10"/>
          </p:nvPr>
        </p:nvSpPr>
        <p:spPr/>
        <p:txBody>
          <a:bodyPr/>
          <a:lstStyle/>
          <a:p>
            <a:fld id="{9BB74907-4B5C-491B-8FEE-F40F691F6A79}" type="datetimeFigureOut">
              <a:rPr lang="en-GB" smtClean="0"/>
              <a:t>05/09/2026</a:t>
            </a:fld>
            <a:endParaRPr lang="en-GB"/>
          </a:p>
        </p:txBody>
      </p:sp>
      <p:sp>
        <p:nvSpPr>
          <p:cNvPr id="3" name="Footer Placeholder 2">
            <a:extLst>
              <a:ext uri="{FF2B5EF4-FFF2-40B4-BE49-F238E27FC236}">
                <a16:creationId xmlns:a16="http://schemas.microsoft.com/office/drawing/2014/main" id="{CC6AAA35-EC9A-0C51-3C89-C97D697AF7D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BF98A0E-D034-2A5D-F5E4-7F91017C2ECF}"/>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1370910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E885CD-FC84-2461-28F6-6F14E0CAC85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EB8E940-17B7-993E-0F96-B4612E93433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81BC6E1-E802-E1A1-D5F3-B9A1BA2DA19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EC7801D-0635-EB8E-61D9-6BAD5AE092E6}"/>
              </a:ext>
            </a:extLst>
          </p:cNvPr>
          <p:cNvSpPr>
            <a:spLocks noGrp="1"/>
          </p:cNvSpPr>
          <p:nvPr>
            <p:ph type="dt" sz="half" idx="10"/>
          </p:nvPr>
        </p:nvSpPr>
        <p:spPr/>
        <p:txBody>
          <a:bodyPr/>
          <a:lstStyle/>
          <a:p>
            <a:fld id="{9BB74907-4B5C-491B-8FEE-F40F691F6A79}" type="datetimeFigureOut">
              <a:rPr lang="en-GB" smtClean="0"/>
              <a:t>05/09/2026</a:t>
            </a:fld>
            <a:endParaRPr lang="en-GB"/>
          </a:p>
        </p:txBody>
      </p:sp>
      <p:sp>
        <p:nvSpPr>
          <p:cNvPr id="6" name="Footer Placeholder 5">
            <a:extLst>
              <a:ext uri="{FF2B5EF4-FFF2-40B4-BE49-F238E27FC236}">
                <a16:creationId xmlns:a16="http://schemas.microsoft.com/office/drawing/2014/main" id="{B9DD9A86-DC7C-0031-047C-8682BF78EC3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D938C90-6F17-4B96-19C5-3C9A4402904A}"/>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19230427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290BAD-E84C-8E5B-C94B-93EE37ABEF4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1FF0201-DAFA-126F-6FA7-FEE8736F580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C6200C7-1EAC-8317-447D-3804426FAA5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A78353B-3744-AD70-F719-06A105129B76}"/>
              </a:ext>
            </a:extLst>
          </p:cNvPr>
          <p:cNvSpPr>
            <a:spLocks noGrp="1"/>
          </p:cNvSpPr>
          <p:nvPr>
            <p:ph type="dt" sz="half" idx="10"/>
          </p:nvPr>
        </p:nvSpPr>
        <p:spPr/>
        <p:txBody>
          <a:bodyPr/>
          <a:lstStyle/>
          <a:p>
            <a:fld id="{9BB74907-4B5C-491B-8FEE-F40F691F6A79}" type="datetimeFigureOut">
              <a:rPr lang="en-GB" smtClean="0"/>
              <a:t>05/09/2026</a:t>
            </a:fld>
            <a:endParaRPr lang="en-GB"/>
          </a:p>
        </p:txBody>
      </p:sp>
      <p:sp>
        <p:nvSpPr>
          <p:cNvPr id="6" name="Footer Placeholder 5">
            <a:extLst>
              <a:ext uri="{FF2B5EF4-FFF2-40B4-BE49-F238E27FC236}">
                <a16:creationId xmlns:a16="http://schemas.microsoft.com/office/drawing/2014/main" id="{DC6A625C-07FA-FE76-476A-281591E4549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D5A25B3-C540-7F3C-1697-B3ED2DB2A42D}"/>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21427763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82257E-946C-8690-09DA-3B69F1DBC10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E12C89D-589A-5264-2F4A-11A581149E9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900256B-1400-EA87-56A0-92648EA72A35}"/>
              </a:ext>
            </a:extLst>
          </p:cNvPr>
          <p:cNvSpPr>
            <a:spLocks noGrp="1"/>
          </p:cNvSpPr>
          <p:nvPr>
            <p:ph type="dt" sz="half" idx="10"/>
          </p:nvPr>
        </p:nvSpPr>
        <p:spPr/>
        <p:txBody>
          <a:bodyPr/>
          <a:lstStyle/>
          <a:p>
            <a:fld id="{9BB74907-4B5C-491B-8FEE-F40F691F6A79}" type="datetimeFigureOut">
              <a:rPr lang="en-GB" smtClean="0"/>
              <a:t>05/09/2026</a:t>
            </a:fld>
            <a:endParaRPr lang="en-GB"/>
          </a:p>
        </p:txBody>
      </p:sp>
      <p:sp>
        <p:nvSpPr>
          <p:cNvPr id="5" name="Footer Placeholder 4">
            <a:extLst>
              <a:ext uri="{FF2B5EF4-FFF2-40B4-BE49-F238E27FC236}">
                <a16:creationId xmlns:a16="http://schemas.microsoft.com/office/drawing/2014/main" id="{82FF579F-DC0E-B90E-CC59-7587D06FE9E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D994E3A-AC23-D739-C37C-79BE2EECA3F5}"/>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18966681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B1EC91-789C-8545-72ED-CE07FE8429B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3B2ADA1-DAF8-BCF1-9ED2-7F2230E9FAC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056E4C0-8209-1665-0E62-BCF031A4E61A}"/>
              </a:ext>
            </a:extLst>
          </p:cNvPr>
          <p:cNvSpPr>
            <a:spLocks noGrp="1"/>
          </p:cNvSpPr>
          <p:nvPr>
            <p:ph type="dt" sz="half" idx="10"/>
          </p:nvPr>
        </p:nvSpPr>
        <p:spPr/>
        <p:txBody>
          <a:bodyPr/>
          <a:lstStyle/>
          <a:p>
            <a:fld id="{9BB74907-4B5C-491B-8FEE-F40F691F6A79}" type="datetimeFigureOut">
              <a:rPr lang="en-GB" smtClean="0"/>
              <a:t>05/09/2026</a:t>
            </a:fld>
            <a:endParaRPr lang="en-GB"/>
          </a:p>
        </p:txBody>
      </p:sp>
      <p:sp>
        <p:nvSpPr>
          <p:cNvPr id="5" name="Footer Placeholder 4">
            <a:extLst>
              <a:ext uri="{FF2B5EF4-FFF2-40B4-BE49-F238E27FC236}">
                <a16:creationId xmlns:a16="http://schemas.microsoft.com/office/drawing/2014/main" id="{9AC1B676-BCF0-F306-576B-930062C64EB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4CE2D5A-A6E8-D891-60CC-C1C38DB70848}"/>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12953869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262CE99-4DC4-FB0F-0A2A-3E1B6A08A25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FF0D7E4-B211-93E8-F718-01ABDB31642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8590ADE-10D7-8853-43E2-82B2FF245E7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BB74907-4B5C-491B-8FEE-F40F691F6A79}" type="datetimeFigureOut">
              <a:rPr lang="en-GB" smtClean="0"/>
              <a:t>05/09/2026</a:t>
            </a:fld>
            <a:endParaRPr lang="en-GB"/>
          </a:p>
        </p:txBody>
      </p:sp>
      <p:sp>
        <p:nvSpPr>
          <p:cNvPr id="5" name="Footer Placeholder 4">
            <a:extLst>
              <a:ext uri="{FF2B5EF4-FFF2-40B4-BE49-F238E27FC236}">
                <a16:creationId xmlns:a16="http://schemas.microsoft.com/office/drawing/2014/main" id="{D75D464A-5E4F-0D60-C773-A9C9C9F1655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CDEDB62-9427-8FA6-22AA-0AFF27DA459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CD9BE32-1470-494C-A793-6E8FBF096072}" type="slidenum">
              <a:rPr lang="en-GB" smtClean="0"/>
              <a:t>‹#›</a:t>
            </a:fld>
            <a:endParaRPr lang="en-GB"/>
          </a:p>
        </p:txBody>
      </p:sp>
    </p:spTree>
    <p:extLst>
      <p:ext uri="{BB962C8B-B14F-4D97-AF65-F5344CB8AC3E}">
        <p14:creationId xmlns:p14="http://schemas.microsoft.com/office/powerpoint/2010/main" val="18637551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jpeg"/><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861799"/>
        </a:solidFill>
        <a:effectLst/>
      </p:bgPr>
    </p:bg>
    <p:spTree>
      <p:nvGrpSpPr>
        <p:cNvPr id="1" name=""/>
        <p:cNvGrpSpPr/>
        <p:nvPr/>
      </p:nvGrpSpPr>
      <p:grpSpPr>
        <a:xfrm>
          <a:off x="0" y="0"/>
          <a:ext cx="0" cy="0"/>
          <a:chOff x="0" y="0"/>
          <a:chExt cx="0" cy="0"/>
        </a:xfrm>
      </p:grpSpPr>
      <p:sp>
        <p:nvSpPr>
          <p:cNvPr id="22" name="Hexagon 21">
            <a:extLst>
              <a:ext uri="{FF2B5EF4-FFF2-40B4-BE49-F238E27FC236}">
                <a16:creationId xmlns:a16="http://schemas.microsoft.com/office/drawing/2014/main" id="{457507DB-C019-E700-EBD6-3F40433A78C3}"/>
              </a:ext>
            </a:extLst>
          </p:cNvPr>
          <p:cNvSpPr/>
          <p:nvPr/>
        </p:nvSpPr>
        <p:spPr>
          <a:xfrm>
            <a:off x="2246312" y="170973"/>
            <a:ext cx="3679531" cy="3104747"/>
          </a:xfrm>
          <a:prstGeom prst="hexagon">
            <a:avLst/>
          </a:prstGeom>
          <a:solidFill>
            <a:schemeClr val="bg1"/>
          </a:solidFill>
          <a:ln w="5715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n w="57150">
                <a:solidFill>
                  <a:schemeClr val="tx1"/>
                </a:solidFill>
              </a:ln>
            </a:endParaRPr>
          </a:p>
        </p:txBody>
      </p:sp>
      <p:sp>
        <p:nvSpPr>
          <p:cNvPr id="49" name="Hexagon 48">
            <a:extLst>
              <a:ext uri="{FF2B5EF4-FFF2-40B4-BE49-F238E27FC236}">
                <a16:creationId xmlns:a16="http://schemas.microsoft.com/office/drawing/2014/main" id="{58B7F445-3BC4-7CFB-115B-2BF0DF8F049E}"/>
              </a:ext>
            </a:extLst>
          </p:cNvPr>
          <p:cNvSpPr/>
          <p:nvPr/>
        </p:nvSpPr>
        <p:spPr>
          <a:xfrm>
            <a:off x="2279684" y="3513651"/>
            <a:ext cx="3679531" cy="3104747"/>
          </a:xfrm>
          <a:prstGeom prst="hexagon">
            <a:avLst/>
          </a:prstGeom>
          <a:solidFill>
            <a:schemeClr val="bg1"/>
          </a:solidFill>
          <a:ln w="57150">
            <a:solidFill>
              <a:srgbClr val="FFFF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n w="57150">
                <a:solidFill>
                  <a:schemeClr val="tx1"/>
                </a:solidFill>
              </a:ln>
            </a:endParaRPr>
          </a:p>
        </p:txBody>
      </p:sp>
      <p:sp>
        <p:nvSpPr>
          <p:cNvPr id="50" name="Hexagon 49">
            <a:extLst>
              <a:ext uri="{FF2B5EF4-FFF2-40B4-BE49-F238E27FC236}">
                <a16:creationId xmlns:a16="http://schemas.microsoft.com/office/drawing/2014/main" id="{89D44F6D-821B-C900-CF04-341CA7C31FC2}"/>
              </a:ext>
            </a:extLst>
          </p:cNvPr>
          <p:cNvSpPr/>
          <p:nvPr/>
        </p:nvSpPr>
        <p:spPr>
          <a:xfrm>
            <a:off x="8445724" y="3451248"/>
            <a:ext cx="3679531" cy="3104747"/>
          </a:xfrm>
          <a:prstGeom prst="hexagon">
            <a:avLst/>
          </a:prstGeom>
          <a:solidFill>
            <a:schemeClr val="bg1"/>
          </a:solidFill>
          <a:ln w="57150">
            <a:solidFill>
              <a:srgbClr val="FF99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n w="57150">
                <a:solidFill>
                  <a:schemeClr val="tx1"/>
                </a:solidFill>
              </a:ln>
            </a:endParaRPr>
          </a:p>
        </p:txBody>
      </p:sp>
      <p:sp>
        <p:nvSpPr>
          <p:cNvPr id="51" name="Hexagon 50">
            <a:extLst>
              <a:ext uri="{FF2B5EF4-FFF2-40B4-BE49-F238E27FC236}">
                <a16:creationId xmlns:a16="http://schemas.microsoft.com/office/drawing/2014/main" id="{EAAC5744-441F-DF1D-FC69-4FF0A97E44A6}"/>
              </a:ext>
            </a:extLst>
          </p:cNvPr>
          <p:cNvSpPr/>
          <p:nvPr/>
        </p:nvSpPr>
        <p:spPr>
          <a:xfrm>
            <a:off x="5343157" y="1830610"/>
            <a:ext cx="3679531" cy="3104747"/>
          </a:xfrm>
          <a:prstGeom prst="hexagon">
            <a:avLst/>
          </a:prstGeom>
          <a:solidFill>
            <a:schemeClr val="bg1"/>
          </a:solid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n w="57150">
                <a:solidFill>
                  <a:schemeClr val="tx1"/>
                </a:solidFill>
              </a:ln>
            </a:endParaRPr>
          </a:p>
        </p:txBody>
      </p:sp>
      <p:sp>
        <p:nvSpPr>
          <p:cNvPr id="52" name="Hexagon 51">
            <a:extLst>
              <a:ext uri="{FF2B5EF4-FFF2-40B4-BE49-F238E27FC236}">
                <a16:creationId xmlns:a16="http://schemas.microsoft.com/office/drawing/2014/main" id="{8B29177F-43F3-64AE-81B3-AB35F08F5138}"/>
              </a:ext>
            </a:extLst>
          </p:cNvPr>
          <p:cNvSpPr/>
          <p:nvPr/>
        </p:nvSpPr>
        <p:spPr>
          <a:xfrm>
            <a:off x="8407915" y="169817"/>
            <a:ext cx="3679531" cy="3104747"/>
          </a:xfrm>
          <a:prstGeom prst="hexagon">
            <a:avLst/>
          </a:prstGeom>
          <a:solidFill>
            <a:schemeClr val="bg1"/>
          </a:solidFill>
          <a:ln w="5715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n w="57150">
                <a:solidFill>
                  <a:schemeClr val="tx1"/>
                </a:solidFill>
              </a:ln>
            </a:endParaRPr>
          </a:p>
        </p:txBody>
      </p:sp>
      <p:sp>
        <p:nvSpPr>
          <p:cNvPr id="54" name="TextBox 53">
            <a:extLst>
              <a:ext uri="{FF2B5EF4-FFF2-40B4-BE49-F238E27FC236}">
                <a16:creationId xmlns:a16="http://schemas.microsoft.com/office/drawing/2014/main" id="{CDE65097-F6B9-6F01-1303-58697D6EEC6B}"/>
              </a:ext>
            </a:extLst>
          </p:cNvPr>
          <p:cNvSpPr txBox="1"/>
          <p:nvPr/>
        </p:nvSpPr>
        <p:spPr>
          <a:xfrm>
            <a:off x="3113013" y="339719"/>
            <a:ext cx="1834055" cy="523220"/>
          </a:xfrm>
          <a:prstGeom prst="rect">
            <a:avLst/>
          </a:prstGeom>
          <a:noFill/>
        </p:spPr>
        <p:txBody>
          <a:bodyPr wrap="square" rtlCol="0">
            <a:spAutoFit/>
          </a:bodyPr>
          <a:lstStyle/>
          <a:p>
            <a:pPr algn="ctr"/>
            <a:r>
              <a:rPr lang="en-GB" b="1" dirty="0"/>
              <a:t>Maths</a:t>
            </a:r>
          </a:p>
          <a:p>
            <a:pPr algn="ctr"/>
            <a:endParaRPr lang="en-GB" sz="1000" dirty="0"/>
          </a:p>
        </p:txBody>
      </p:sp>
      <p:sp>
        <p:nvSpPr>
          <p:cNvPr id="55" name="TextBox 54">
            <a:extLst>
              <a:ext uri="{FF2B5EF4-FFF2-40B4-BE49-F238E27FC236}">
                <a16:creationId xmlns:a16="http://schemas.microsoft.com/office/drawing/2014/main" id="{45B1D3BB-D22A-9F57-A94D-702288B71F2D}"/>
              </a:ext>
            </a:extLst>
          </p:cNvPr>
          <p:cNvSpPr txBox="1"/>
          <p:nvPr/>
        </p:nvSpPr>
        <p:spPr>
          <a:xfrm>
            <a:off x="3202421" y="3581769"/>
            <a:ext cx="1834055" cy="800219"/>
          </a:xfrm>
          <a:prstGeom prst="rect">
            <a:avLst/>
          </a:prstGeom>
          <a:noFill/>
        </p:spPr>
        <p:txBody>
          <a:bodyPr wrap="square" lIns="91440" tIns="45720" rIns="91440" bIns="45720" rtlCol="0" anchor="t">
            <a:spAutoFit/>
          </a:bodyPr>
          <a:lstStyle/>
          <a:p>
            <a:pPr algn="ctr"/>
            <a:r>
              <a:rPr lang="en-GB" b="1" dirty="0"/>
              <a:t>English</a:t>
            </a:r>
          </a:p>
          <a:p>
            <a:pPr algn="ctr"/>
            <a:r>
              <a:rPr lang="en-GB" b="1" dirty="0">
                <a:ea typeface="Calibri"/>
                <a:cs typeface="Calibri"/>
              </a:rPr>
              <a:t>Traditional Tales</a:t>
            </a:r>
          </a:p>
          <a:p>
            <a:pPr algn="ctr"/>
            <a:endParaRPr lang="en-GB" sz="1000" dirty="0">
              <a:ea typeface="Calibri" panose="020F0502020204030204"/>
              <a:cs typeface="Calibri" panose="020F0502020204030204"/>
            </a:endParaRPr>
          </a:p>
        </p:txBody>
      </p:sp>
      <p:sp>
        <p:nvSpPr>
          <p:cNvPr id="56" name="TextBox 55">
            <a:extLst>
              <a:ext uri="{FF2B5EF4-FFF2-40B4-BE49-F238E27FC236}">
                <a16:creationId xmlns:a16="http://schemas.microsoft.com/office/drawing/2014/main" id="{2B48F191-0755-09A4-BC9F-B92DB72FD207}"/>
              </a:ext>
            </a:extLst>
          </p:cNvPr>
          <p:cNvSpPr txBox="1"/>
          <p:nvPr/>
        </p:nvSpPr>
        <p:spPr>
          <a:xfrm>
            <a:off x="6285442" y="1885385"/>
            <a:ext cx="1834055" cy="677108"/>
          </a:xfrm>
          <a:prstGeom prst="rect">
            <a:avLst/>
          </a:prstGeom>
          <a:noFill/>
        </p:spPr>
        <p:txBody>
          <a:bodyPr wrap="square" lIns="91440" tIns="45720" rIns="91440" bIns="45720" rtlCol="0" anchor="t">
            <a:spAutoFit/>
          </a:bodyPr>
          <a:lstStyle/>
          <a:p>
            <a:pPr algn="ctr"/>
            <a:r>
              <a:rPr lang="en-GB" b="1" dirty="0"/>
              <a:t>Science</a:t>
            </a:r>
          </a:p>
          <a:p>
            <a:pPr algn="ctr"/>
            <a:endParaRPr lang="en-GB" sz="1000" dirty="0"/>
          </a:p>
          <a:p>
            <a:pPr algn="ctr"/>
            <a:endParaRPr lang="en-GB" sz="1000" dirty="0">
              <a:ea typeface="Calibri" panose="020F0502020204030204"/>
              <a:cs typeface="Calibri" panose="020F0502020204030204"/>
            </a:endParaRPr>
          </a:p>
        </p:txBody>
      </p:sp>
      <p:sp>
        <p:nvSpPr>
          <p:cNvPr id="57" name="TextBox 56">
            <a:extLst>
              <a:ext uri="{FF2B5EF4-FFF2-40B4-BE49-F238E27FC236}">
                <a16:creationId xmlns:a16="http://schemas.microsoft.com/office/drawing/2014/main" id="{D5E86F0F-6262-E1DA-1AF9-59DA7FD70B72}"/>
              </a:ext>
            </a:extLst>
          </p:cNvPr>
          <p:cNvSpPr txBox="1"/>
          <p:nvPr/>
        </p:nvSpPr>
        <p:spPr>
          <a:xfrm>
            <a:off x="9330652" y="169817"/>
            <a:ext cx="1834055" cy="523220"/>
          </a:xfrm>
          <a:prstGeom prst="rect">
            <a:avLst/>
          </a:prstGeom>
          <a:noFill/>
        </p:spPr>
        <p:txBody>
          <a:bodyPr wrap="square" lIns="91440" tIns="45720" rIns="91440" bIns="45720" rtlCol="0" anchor="t">
            <a:spAutoFit/>
          </a:bodyPr>
          <a:lstStyle/>
          <a:p>
            <a:pPr algn="ctr"/>
            <a:r>
              <a:rPr lang="en-GB" b="1" dirty="0"/>
              <a:t>Geography</a:t>
            </a:r>
          </a:p>
          <a:p>
            <a:pPr algn="ctr"/>
            <a:endParaRPr lang="en-GB" sz="1000" dirty="0"/>
          </a:p>
        </p:txBody>
      </p:sp>
      <p:sp>
        <p:nvSpPr>
          <p:cNvPr id="58" name="TextBox 57">
            <a:extLst>
              <a:ext uri="{FF2B5EF4-FFF2-40B4-BE49-F238E27FC236}">
                <a16:creationId xmlns:a16="http://schemas.microsoft.com/office/drawing/2014/main" id="{088A977B-7339-F271-9A98-1C44FF1EBF84}"/>
              </a:ext>
            </a:extLst>
          </p:cNvPr>
          <p:cNvSpPr txBox="1"/>
          <p:nvPr/>
        </p:nvSpPr>
        <p:spPr>
          <a:xfrm>
            <a:off x="9368460" y="3451248"/>
            <a:ext cx="1834055" cy="523220"/>
          </a:xfrm>
          <a:prstGeom prst="rect">
            <a:avLst/>
          </a:prstGeom>
          <a:noFill/>
        </p:spPr>
        <p:txBody>
          <a:bodyPr wrap="square" rtlCol="0">
            <a:spAutoFit/>
          </a:bodyPr>
          <a:lstStyle/>
          <a:p>
            <a:pPr algn="ctr"/>
            <a:r>
              <a:rPr lang="en-GB" b="1" dirty="0"/>
              <a:t>Art</a:t>
            </a:r>
          </a:p>
          <a:p>
            <a:pPr algn="ctr"/>
            <a:endParaRPr lang="en-GB" sz="1000" dirty="0"/>
          </a:p>
        </p:txBody>
      </p:sp>
      <p:sp>
        <p:nvSpPr>
          <p:cNvPr id="62" name="TextBox 61">
            <a:extLst>
              <a:ext uri="{FF2B5EF4-FFF2-40B4-BE49-F238E27FC236}">
                <a16:creationId xmlns:a16="http://schemas.microsoft.com/office/drawing/2014/main" id="{51F89EE0-53DB-C270-6F74-B583AABE6E00}"/>
              </a:ext>
            </a:extLst>
          </p:cNvPr>
          <p:cNvSpPr txBox="1"/>
          <p:nvPr/>
        </p:nvSpPr>
        <p:spPr>
          <a:xfrm>
            <a:off x="0" y="3335547"/>
            <a:ext cx="2588298" cy="1015663"/>
          </a:xfrm>
          <a:prstGeom prst="rect">
            <a:avLst/>
          </a:prstGeom>
          <a:noFill/>
        </p:spPr>
        <p:txBody>
          <a:bodyPr wrap="square" lIns="91440" tIns="45720" rIns="91440" bIns="45720" rtlCol="0" anchor="t">
            <a:spAutoFit/>
          </a:bodyPr>
          <a:lstStyle/>
          <a:p>
            <a:pPr algn="ctr"/>
            <a:r>
              <a:rPr lang="en-GB" sz="6000" dirty="0">
                <a:solidFill>
                  <a:schemeClr val="bg1"/>
                </a:solidFill>
                <a:latin typeface="ADLaM Display"/>
                <a:ea typeface="ADLaM Display"/>
                <a:cs typeface="ADLaM Display"/>
              </a:rPr>
              <a:t>Swans</a:t>
            </a:r>
            <a:endParaRPr lang="en-GB" sz="6000" dirty="0">
              <a:solidFill>
                <a:schemeClr val="bg1"/>
              </a:solidFill>
              <a:latin typeface="ADLaM Display" panose="020F0502020204030204" pitchFamily="2" charset="0"/>
              <a:ea typeface="ADLaM Display" panose="020F0502020204030204" pitchFamily="2" charset="0"/>
              <a:cs typeface="ADLaM Display" panose="020F0502020204030204" pitchFamily="2" charset="0"/>
            </a:endParaRPr>
          </a:p>
        </p:txBody>
      </p:sp>
      <p:sp>
        <p:nvSpPr>
          <p:cNvPr id="63" name="TextBox 62">
            <a:extLst>
              <a:ext uri="{FF2B5EF4-FFF2-40B4-BE49-F238E27FC236}">
                <a16:creationId xmlns:a16="http://schemas.microsoft.com/office/drawing/2014/main" id="{CD956F44-6752-FC13-9EC4-82BFC684EFA9}"/>
              </a:ext>
            </a:extLst>
          </p:cNvPr>
          <p:cNvSpPr txBox="1"/>
          <p:nvPr/>
        </p:nvSpPr>
        <p:spPr>
          <a:xfrm>
            <a:off x="5888165" y="5287825"/>
            <a:ext cx="2940282" cy="1569660"/>
          </a:xfrm>
          <a:prstGeom prst="rect">
            <a:avLst/>
          </a:prstGeom>
          <a:noFill/>
        </p:spPr>
        <p:txBody>
          <a:bodyPr wrap="square" rtlCol="0">
            <a:spAutoFit/>
          </a:bodyPr>
          <a:lstStyle/>
          <a:p>
            <a:pPr algn="ctr"/>
            <a:r>
              <a:rPr lang="en-GB" sz="4800" dirty="0">
                <a:solidFill>
                  <a:schemeClr val="bg1"/>
                </a:solidFill>
                <a:latin typeface="ADLaM Display" panose="020F0502020204030204" pitchFamily="2" charset="0"/>
                <a:ea typeface="ADLaM Display" panose="020F0502020204030204" pitchFamily="2" charset="0"/>
                <a:cs typeface="ADLaM Display" panose="020F0502020204030204" pitchFamily="2" charset="0"/>
              </a:rPr>
              <a:t>Autumn </a:t>
            </a:r>
          </a:p>
          <a:p>
            <a:pPr algn="ctr"/>
            <a:r>
              <a:rPr lang="en-GB" sz="4800" dirty="0">
                <a:solidFill>
                  <a:schemeClr val="bg1"/>
                </a:solidFill>
                <a:latin typeface="ADLaM Display" panose="020F0502020204030204" pitchFamily="2" charset="0"/>
                <a:ea typeface="ADLaM Display" panose="020F0502020204030204" pitchFamily="2" charset="0"/>
                <a:cs typeface="ADLaM Display" panose="020F0502020204030204" pitchFamily="2" charset="0"/>
              </a:rPr>
              <a:t>1</a:t>
            </a:r>
            <a:endParaRPr lang="en-GB" sz="5400" dirty="0">
              <a:solidFill>
                <a:schemeClr val="bg1"/>
              </a:solidFill>
              <a:latin typeface="ADLaM Display" panose="020F0502020204030204" pitchFamily="2" charset="0"/>
              <a:ea typeface="ADLaM Display" panose="020F0502020204030204" pitchFamily="2" charset="0"/>
              <a:cs typeface="ADLaM Display" panose="020F0502020204030204" pitchFamily="2" charset="0"/>
            </a:endParaRPr>
          </a:p>
        </p:txBody>
      </p:sp>
      <p:sp>
        <p:nvSpPr>
          <p:cNvPr id="8" name="TextBox 7">
            <a:extLst>
              <a:ext uri="{FF2B5EF4-FFF2-40B4-BE49-F238E27FC236}">
                <a16:creationId xmlns:a16="http://schemas.microsoft.com/office/drawing/2014/main" id="{D0DF3774-CD0B-63A6-3915-471A7A6F5297}"/>
              </a:ext>
            </a:extLst>
          </p:cNvPr>
          <p:cNvSpPr txBox="1"/>
          <p:nvPr/>
        </p:nvSpPr>
        <p:spPr>
          <a:xfrm>
            <a:off x="5570911" y="2147650"/>
            <a:ext cx="3332650" cy="184665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b="1" dirty="0">
                <a:latin typeface="Calibri Light"/>
                <a:ea typeface="Calibri"/>
                <a:cs typeface="Calibri"/>
              </a:rPr>
              <a:t>Skeletons</a:t>
            </a:r>
          </a:p>
          <a:p>
            <a:pPr algn="ctr"/>
            <a:r>
              <a:rPr lang="en-US" sz="1600" dirty="0">
                <a:latin typeface="Calibri Light"/>
                <a:ea typeface="Calibri"/>
                <a:cs typeface="Calibri"/>
              </a:rPr>
              <a:t>This term we are learning  about skeletons and the role they play in supporting the body. We will start by learning about human skeletons and investigate how our bones, joints and muscles work together.</a:t>
            </a:r>
          </a:p>
        </p:txBody>
      </p:sp>
      <p:sp>
        <p:nvSpPr>
          <p:cNvPr id="9" name="TextBox 8">
            <a:extLst>
              <a:ext uri="{FF2B5EF4-FFF2-40B4-BE49-F238E27FC236}">
                <a16:creationId xmlns:a16="http://schemas.microsoft.com/office/drawing/2014/main" id="{8FBFE20D-C7B7-693E-F713-60EB27B9031A}"/>
              </a:ext>
            </a:extLst>
          </p:cNvPr>
          <p:cNvSpPr txBox="1"/>
          <p:nvPr/>
        </p:nvSpPr>
        <p:spPr>
          <a:xfrm>
            <a:off x="2727673" y="4149208"/>
            <a:ext cx="2776460"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600" dirty="0">
                <a:ea typeface="Calibri"/>
                <a:cs typeface="Calibri"/>
              </a:rPr>
              <a:t>This term we are reading Goldilocks and the Three Bears and Hansel and Gretel. We will be working towards writing a setting description from the story.</a:t>
            </a:r>
          </a:p>
        </p:txBody>
      </p:sp>
      <p:sp>
        <p:nvSpPr>
          <p:cNvPr id="10" name="TextBox 9">
            <a:extLst>
              <a:ext uri="{FF2B5EF4-FFF2-40B4-BE49-F238E27FC236}">
                <a16:creationId xmlns:a16="http://schemas.microsoft.com/office/drawing/2014/main" id="{2B28D9FF-1808-39B5-79DC-EF7331FD2616}"/>
              </a:ext>
            </a:extLst>
          </p:cNvPr>
          <p:cNvSpPr txBox="1"/>
          <p:nvPr/>
        </p:nvSpPr>
        <p:spPr>
          <a:xfrm>
            <a:off x="2653538" y="658375"/>
            <a:ext cx="2784586" cy="181588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600" dirty="0">
                <a:latin typeface="Calibri Light"/>
                <a:ea typeface="Calibri"/>
                <a:cs typeface="Calibri"/>
              </a:rPr>
              <a:t>This term we are starting our topic on multiplication and division. Pupils will work at their own pace through the unit. We will start by </a:t>
            </a:r>
            <a:r>
              <a:rPr lang="en-US" sz="1600" dirty="0" err="1">
                <a:latin typeface="Calibri Light"/>
                <a:ea typeface="Calibri"/>
                <a:cs typeface="Calibri"/>
              </a:rPr>
              <a:t>focussing</a:t>
            </a:r>
            <a:r>
              <a:rPr lang="en-US" sz="1600" dirty="0">
                <a:latin typeface="Calibri Light"/>
                <a:ea typeface="Calibri"/>
                <a:cs typeface="Calibri"/>
              </a:rPr>
              <a:t> on </a:t>
            </a:r>
            <a:r>
              <a:rPr lang="en-US" sz="1600" dirty="0" err="1">
                <a:latin typeface="Calibri Light"/>
                <a:ea typeface="Calibri"/>
                <a:cs typeface="Calibri"/>
              </a:rPr>
              <a:t>recognising</a:t>
            </a:r>
            <a:r>
              <a:rPr lang="en-US" sz="1600" dirty="0">
                <a:latin typeface="Calibri Light"/>
                <a:ea typeface="Calibri"/>
                <a:cs typeface="Calibri"/>
              </a:rPr>
              <a:t> and making equal groups. </a:t>
            </a:r>
          </a:p>
        </p:txBody>
      </p:sp>
      <p:sp>
        <p:nvSpPr>
          <p:cNvPr id="11" name="TextBox 10">
            <a:extLst>
              <a:ext uri="{FF2B5EF4-FFF2-40B4-BE49-F238E27FC236}">
                <a16:creationId xmlns:a16="http://schemas.microsoft.com/office/drawing/2014/main" id="{92EE1E2C-C686-1241-8FED-42A0EBC86F41}"/>
              </a:ext>
            </a:extLst>
          </p:cNvPr>
          <p:cNvSpPr txBox="1"/>
          <p:nvPr/>
        </p:nvSpPr>
        <p:spPr>
          <a:xfrm>
            <a:off x="8907383" y="3791919"/>
            <a:ext cx="2817495" cy="160043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b="1" dirty="0">
                <a:latin typeface="Calibri Light"/>
                <a:ea typeface="Calibri"/>
                <a:cs typeface="Calibri"/>
              </a:rPr>
              <a:t>Printing</a:t>
            </a:r>
          </a:p>
          <a:p>
            <a:pPr algn="ctr"/>
            <a:r>
              <a:rPr lang="en-US" sz="1600" dirty="0">
                <a:latin typeface="Calibri Light"/>
                <a:ea typeface="Calibri"/>
                <a:cs typeface="Calibri"/>
              </a:rPr>
              <a:t>This term we are learning about Printing. We will be learning how to use a range of different printing techniques to create our own artwork.</a:t>
            </a:r>
          </a:p>
        </p:txBody>
      </p:sp>
      <p:sp>
        <p:nvSpPr>
          <p:cNvPr id="12" name="TextBox 11">
            <a:extLst>
              <a:ext uri="{FF2B5EF4-FFF2-40B4-BE49-F238E27FC236}">
                <a16:creationId xmlns:a16="http://schemas.microsoft.com/office/drawing/2014/main" id="{0959254A-D691-890F-58E0-271A8BAE5B2A}"/>
              </a:ext>
            </a:extLst>
          </p:cNvPr>
          <p:cNvSpPr txBox="1"/>
          <p:nvPr/>
        </p:nvSpPr>
        <p:spPr>
          <a:xfrm>
            <a:off x="8765904" y="430765"/>
            <a:ext cx="2967748" cy="160043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b="1" dirty="0">
                <a:ea typeface="Calibri"/>
                <a:cs typeface="Calibri"/>
              </a:rPr>
              <a:t>Burnley v Tuscany</a:t>
            </a:r>
          </a:p>
          <a:p>
            <a:pPr algn="ctr"/>
            <a:r>
              <a:rPr lang="en-US" sz="1600" dirty="0">
                <a:ea typeface="Calibri"/>
                <a:cs typeface="Calibri"/>
              </a:rPr>
              <a:t>This term we are learning about our local area. We will be looking at the natural and man made features in our area and comparing this with Tuscany. </a:t>
            </a:r>
          </a:p>
        </p:txBody>
      </p:sp>
      <p:pic>
        <p:nvPicPr>
          <p:cNvPr id="14" name="Picture 13" descr="the_nest_logo_WEB.jpg">
            <a:extLst>
              <a:ext uri="{FF2B5EF4-FFF2-40B4-BE49-F238E27FC236}">
                <a16:creationId xmlns:a16="http://schemas.microsoft.com/office/drawing/2014/main" id="{3AE12ADD-92D7-0022-D11A-2EAA8A3B5A31}"/>
              </a:ext>
            </a:extLst>
          </p:cNvPr>
          <p:cNvPicPr>
            <a:picLocks noChangeAspect="1"/>
          </p:cNvPicPr>
          <p:nvPr/>
        </p:nvPicPr>
        <p:blipFill>
          <a:blip r:embed="rId2"/>
          <a:stretch>
            <a:fillRect/>
          </a:stretch>
        </p:blipFill>
        <p:spPr>
          <a:xfrm>
            <a:off x="215153" y="1514308"/>
            <a:ext cx="1936378" cy="1937827"/>
          </a:xfrm>
          <a:prstGeom prst="rect">
            <a:avLst/>
          </a:prstGeom>
        </p:spPr>
      </p:pic>
      <p:pic>
        <p:nvPicPr>
          <p:cNvPr id="4" name="Picture 3" descr="A close-up of a science logo&#10;&#10;AI-generated content may be incorrect.">
            <a:extLst>
              <a:ext uri="{FF2B5EF4-FFF2-40B4-BE49-F238E27FC236}">
                <a16:creationId xmlns:a16="http://schemas.microsoft.com/office/drawing/2014/main" id="{8CA5E68D-A01A-DA51-9919-8FAED8498242}"/>
              </a:ext>
            </a:extLst>
          </p:cNvPr>
          <p:cNvPicPr>
            <a:picLocks noChangeAspect="1"/>
          </p:cNvPicPr>
          <p:nvPr/>
        </p:nvPicPr>
        <p:blipFill>
          <a:blip r:embed="rId3"/>
          <a:stretch>
            <a:fillRect/>
          </a:stretch>
        </p:blipFill>
        <p:spPr>
          <a:xfrm>
            <a:off x="6571989" y="3898465"/>
            <a:ext cx="1219200" cy="952500"/>
          </a:xfrm>
          <a:prstGeom prst="rect">
            <a:avLst/>
          </a:prstGeom>
        </p:spPr>
      </p:pic>
      <p:pic>
        <p:nvPicPr>
          <p:cNvPr id="7" name="Picture 6" descr="A pair of scissors and a palette&#10;&#10;AI-generated content may be incorrect.">
            <a:extLst>
              <a:ext uri="{FF2B5EF4-FFF2-40B4-BE49-F238E27FC236}">
                <a16:creationId xmlns:a16="http://schemas.microsoft.com/office/drawing/2014/main" id="{2C2DFBA3-2780-DDB3-9C91-0288FFA989A5}"/>
              </a:ext>
            </a:extLst>
          </p:cNvPr>
          <p:cNvPicPr>
            <a:picLocks noChangeAspect="1"/>
          </p:cNvPicPr>
          <p:nvPr/>
        </p:nvPicPr>
        <p:blipFill>
          <a:blip r:embed="rId4"/>
          <a:stretch>
            <a:fillRect/>
          </a:stretch>
        </p:blipFill>
        <p:spPr>
          <a:xfrm>
            <a:off x="9713934" y="5399845"/>
            <a:ext cx="1219200" cy="714375"/>
          </a:xfrm>
          <a:prstGeom prst="rect">
            <a:avLst/>
          </a:prstGeom>
        </p:spPr>
      </p:pic>
      <p:pic>
        <p:nvPicPr>
          <p:cNvPr id="13" name="Picture 12" descr="A black text in a square&#10;&#10;AI-generated content may be incorrect.">
            <a:extLst>
              <a:ext uri="{FF2B5EF4-FFF2-40B4-BE49-F238E27FC236}">
                <a16:creationId xmlns:a16="http://schemas.microsoft.com/office/drawing/2014/main" id="{D90C06E2-2D25-5937-CD85-73F12665ED9D}"/>
              </a:ext>
            </a:extLst>
          </p:cNvPr>
          <p:cNvPicPr>
            <a:picLocks noChangeAspect="1"/>
          </p:cNvPicPr>
          <p:nvPr/>
        </p:nvPicPr>
        <p:blipFill>
          <a:blip r:embed="rId5"/>
          <a:stretch>
            <a:fillRect/>
          </a:stretch>
        </p:blipFill>
        <p:spPr>
          <a:xfrm>
            <a:off x="3636262" y="5623047"/>
            <a:ext cx="971550" cy="857250"/>
          </a:xfrm>
          <a:prstGeom prst="rect">
            <a:avLst/>
          </a:prstGeom>
        </p:spPr>
      </p:pic>
      <p:pic>
        <p:nvPicPr>
          <p:cNvPr id="2" name="Picture 1">
            <a:extLst>
              <a:ext uri="{FF2B5EF4-FFF2-40B4-BE49-F238E27FC236}">
                <a16:creationId xmlns:a16="http://schemas.microsoft.com/office/drawing/2014/main" id="{76CE747D-CD70-D2A8-7986-923075A4BF75}"/>
              </a:ext>
            </a:extLst>
          </p:cNvPr>
          <p:cNvPicPr>
            <a:picLocks noChangeAspect="1"/>
          </p:cNvPicPr>
          <p:nvPr/>
        </p:nvPicPr>
        <p:blipFill>
          <a:blip r:embed="rId6"/>
          <a:stretch>
            <a:fillRect/>
          </a:stretch>
        </p:blipFill>
        <p:spPr>
          <a:xfrm>
            <a:off x="3592513" y="2454592"/>
            <a:ext cx="882015" cy="668655"/>
          </a:xfrm>
          <a:prstGeom prst="rect">
            <a:avLst/>
          </a:prstGeom>
        </p:spPr>
      </p:pic>
      <p:pic>
        <p:nvPicPr>
          <p:cNvPr id="3" name="Picture 2">
            <a:extLst>
              <a:ext uri="{FF2B5EF4-FFF2-40B4-BE49-F238E27FC236}">
                <a16:creationId xmlns:a16="http://schemas.microsoft.com/office/drawing/2014/main" id="{6BE735E8-7C33-3204-BC75-938040D49403}"/>
              </a:ext>
            </a:extLst>
          </p:cNvPr>
          <p:cNvPicPr>
            <a:picLocks noChangeAspect="1"/>
          </p:cNvPicPr>
          <p:nvPr/>
        </p:nvPicPr>
        <p:blipFill>
          <a:blip r:embed="rId7"/>
          <a:stretch>
            <a:fillRect/>
          </a:stretch>
        </p:blipFill>
        <p:spPr>
          <a:xfrm>
            <a:off x="9912985" y="2145665"/>
            <a:ext cx="819150" cy="819150"/>
          </a:xfrm>
          <a:prstGeom prst="rect">
            <a:avLst/>
          </a:prstGeom>
        </p:spPr>
      </p:pic>
    </p:spTree>
    <p:extLst>
      <p:ext uri="{BB962C8B-B14F-4D97-AF65-F5344CB8AC3E}">
        <p14:creationId xmlns:p14="http://schemas.microsoft.com/office/powerpoint/2010/main" val="18254897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861799"/>
        </a:solidFill>
        <a:effectLst/>
      </p:bgPr>
    </p:bg>
    <p:spTree>
      <p:nvGrpSpPr>
        <p:cNvPr id="1" name=""/>
        <p:cNvGrpSpPr/>
        <p:nvPr/>
      </p:nvGrpSpPr>
      <p:grpSpPr>
        <a:xfrm>
          <a:off x="0" y="0"/>
          <a:ext cx="0" cy="0"/>
          <a:chOff x="0" y="0"/>
          <a:chExt cx="0" cy="0"/>
        </a:xfrm>
      </p:grpSpPr>
      <p:sp>
        <p:nvSpPr>
          <p:cNvPr id="22" name="Hexagon 21">
            <a:extLst>
              <a:ext uri="{FF2B5EF4-FFF2-40B4-BE49-F238E27FC236}">
                <a16:creationId xmlns:a16="http://schemas.microsoft.com/office/drawing/2014/main" id="{457507DB-C019-E700-EBD6-3F40433A78C3}"/>
              </a:ext>
            </a:extLst>
          </p:cNvPr>
          <p:cNvSpPr/>
          <p:nvPr/>
        </p:nvSpPr>
        <p:spPr>
          <a:xfrm>
            <a:off x="2279684" y="169817"/>
            <a:ext cx="3679531" cy="3104747"/>
          </a:xfrm>
          <a:prstGeom prst="hexagon">
            <a:avLst/>
          </a:prstGeom>
          <a:solidFill>
            <a:schemeClr val="bg1"/>
          </a:solidFill>
          <a:ln w="57150">
            <a:solidFill>
              <a:srgbClr val="00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n w="57150">
                <a:solidFill>
                  <a:schemeClr val="tx1"/>
                </a:solidFill>
              </a:ln>
            </a:endParaRPr>
          </a:p>
        </p:txBody>
      </p:sp>
      <p:sp>
        <p:nvSpPr>
          <p:cNvPr id="49" name="Hexagon 48">
            <a:extLst>
              <a:ext uri="{FF2B5EF4-FFF2-40B4-BE49-F238E27FC236}">
                <a16:creationId xmlns:a16="http://schemas.microsoft.com/office/drawing/2014/main" id="{58B7F445-3BC4-7CFB-115B-2BF0DF8F049E}"/>
              </a:ext>
            </a:extLst>
          </p:cNvPr>
          <p:cNvSpPr/>
          <p:nvPr/>
        </p:nvSpPr>
        <p:spPr>
          <a:xfrm>
            <a:off x="2279684" y="3513651"/>
            <a:ext cx="3679531" cy="3104747"/>
          </a:xfrm>
          <a:prstGeom prst="hexagon">
            <a:avLst/>
          </a:prstGeom>
          <a:solidFill>
            <a:schemeClr val="bg1"/>
          </a:solidFill>
          <a:ln w="57150">
            <a:solidFill>
              <a:srgbClr val="99CC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n w="57150">
                <a:solidFill>
                  <a:schemeClr val="tx1"/>
                </a:solidFill>
              </a:ln>
            </a:endParaRPr>
          </a:p>
        </p:txBody>
      </p:sp>
      <p:sp>
        <p:nvSpPr>
          <p:cNvPr id="50" name="Hexagon 49">
            <a:extLst>
              <a:ext uri="{FF2B5EF4-FFF2-40B4-BE49-F238E27FC236}">
                <a16:creationId xmlns:a16="http://schemas.microsoft.com/office/drawing/2014/main" id="{89D44F6D-821B-C900-CF04-341CA7C31FC2}"/>
              </a:ext>
            </a:extLst>
          </p:cNvPr>
          <p:cNvSpPr/>
          <p:nvPr/>
        </p:nvSpPr>
        <p:spPr>
          <a:xfrm>
            <a:off x="8390103" y="3484620"/>
            <a:ext cx="3679531" cy="3104747"/>
          </a:xfrm>
          <a:prstGeom prst="hexagon">
            <a:avLst/>
          </a:prstGeom>
          <a:solidFill>
            <a:schemeClr val="bg1"/>
          </a:solidFill>
          <a:ln w="57150">
            <a:solidFill>
              <a:srgbClr val="DDDDD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n w="57150">
                <a:solidFill>
                  <a:schemeClr val="tx1"/>
                </a:solidFill>
              </a:ln>
            </a:endParaRPr>
          </a:p>
        </p:txBody>
      </p:sp>
      <p:sp>
        <p:nvSpPr>
          <p:cNvPr id="51" name="Hexagon 50">
            <a:extLst>
              <a:ext uri="{FF2B5EF4-FFF2-40B4-BE49-F238E27FC236}">
                <a16:creationId xmlns:a16="http://schemas.microsoft.com/office/drawing/2014/main" id="{EAAC5744-441F-DF1D-FC69-4FF0A97E44A6}"/>
              </a:ext>
            </a:extLst>
          </p:cNvPr>
          <p:cNvSpPr/>
          <p:nvPr/>
        </p:nvSpPr>
        <p:spPr>
          <a:xfrm>
            <a:off x="5320909" y="1841734"/>
            <a:ext cx="3679531" cy="3104747"/>
          </a:xfrm>
          <a:prstGeom prst="hexagon">
            <a:avLst/>
          </a:prstGeom>
          <a:solidFill>
            <a:schemeClr val="bg1"/>
          </a:solidFill>
          <a:ln w="57150">
            <a:solidFill>
              <a:srgbClr val="FF99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n w="57150">
                <a:solidFill>
                  <a:schemeClr val="tx1"/>
                </a:solidFill>
              </a:ln>
            </a:endParaRPr>
          </a:p>
        </p:txBody>
      </p:sp>
      <p:sp>
        <p:nvSpPr>
          <p:cNvPr id="52" name="Hexagon 51">
            <a:extLst>
              <a:ext uri="{FF2B5EF4-FFF2-40B4-BE49-F238E27FC236}">
                <a16:creationId xmlns:a16="http://schemas.microsoft.com/office/drawing/2014/main" id="{8B29177F-43F3-64AE-81B3-AB35F08F5138}"/>
              </a:ext>
            </a:extLst>
          </p:cNvPr>
          <p:cNvSpPr/>
          <p:nvPr/>
        </p:nvSpPr>
        <p:spPr>
          <a:xfrm>
            <a:off x="8411455" y="193294"/>
            <a:ext cx="3679531" cy="3104747"/>
          </a:xfrm>
          <a:prstGeom prst="hexagon">
            <a:avLst/>
          </a:prstGeom>
          <a:solidFill>
            <a:schemeClr val="bg1"/>
          </a:solidFill>
          <a:ln w="57150">
            <a:solidFill>
              <a:srgbClr val="66FF3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n w="57150">
                <a:solidFill>
                  <a:schemeClr val="tx1"/>
                </a:solidFill>
              </a:ln>
            </a:endParaRPr>
          </a:p>
        </p:txBody>
      </p:sp>
      <p:sp>
        <p:nvSpPr>
          <p:cNvPr id="9" name="Arrow: Pentagon 8">
            <a:extLst>
              <a:ext uri="{FF2B5EF4-FFF2-40B4-BE49-F238E27FC236}">
                <a16:creationId xmlns:a16="http://schemas.microsoft.com/office/drawing/2014/main" id="{CA9352DB-0976-E4DA-6334-48CD5A47A0BA}"/>
              </a:ext>
            </a:extLst>
          </p:cNvPr>
          <p:cNvSpPr/>
          <p:nvPr/>
        </p:nvSpPr>
        <p:spPr>
          <a:xfrm>
            <a:off x="172560" y="1655542"/>
            <a:ext cx="2692247" cy="3477131"/>
          </a:xfrm>
          <a:prstGeom prst="homePlate">
            <a:avLst>
              <a:gd name="adj" fmla="val 31833"/>
            </a:avLst>
          </a:prstGeom>
          <a:solidFill>
            <a:schemeClr val="bg1"/>
          </a:solidFill>
          <a:ln w="762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B8FA48C6-A5B9-6AA4-0B29-60CE70908F0A}"/>
              </a:ext>
            </a:extLst>
          </p:cNvPr>
          <p:cNvSpPr txBox="1"/>
          <p:nvPr/>
        </p:nvSpPr>
        <p:spPr>
          <a:xfrm>
            <a:off x="3146385" y="239602"/>
            <a:ext cx="1834055" cy="523220"/>
          </a:xfrm>
          <a:prstGeom prst="rect">
            <a:avLst/>
          </a:prstGeom>
          <a:noFill/>
        </p:spPr>
        <p:txBody>
          <a:bodyPr wrap="square" rtlCol="0">
            <a:spAutoFit/>
          </a:bodyPr>
          <a:lstStyle/>
          <a:p>
            <a:pPr algn="ctr"/>
            <a:r>
              <a:rPr lang="en-GB" b="1" dirty="0"/>
              <a:t>PE</a:t>
            </a:r>
          </a:p>
          <a:p>
            <a:pPr algn="ctr"/>
            <a:endParaRPr lang="en-GB" sz="1000" dirty="0"/>
          </a:p>
        </p:txBody>
      </p:sp>
      <p:sp>
        <p:nvSpPr>
          <p:cNvPr id="11" name="TextBox 10">
            <a:extLst>
              <a:ext uri="{FF2B5EF4-FFF2-40B4-BE49-F238E27FC236}">
                <a16:creationId xmlns:a16="http://schemas.microsoft.com/office/drawing/2014/main" id="{6FBFFE20-C665-1253-50E5-A9711DA49A5F}"/>
              </a:ext>
            </a:extLst>
          </p:cNvPr>
          <p:cNvSpPr txBox="1"/>
          <p:nvPr/>
        </p:nvSpPr>
        <p:spPr>
          <a:xfrm>
            <a:off x="2838298" y="3566404"/>
            <a:ext cx="2481233" cy="2308324"/>
          </a:xfrm>
          <a:prstGeom prst="rect">
            <a:avLst/>
          </a:prstGeom>
          <a:noFill/>
        </p:spPr>
        <p:txBody>
          <a:bodyPr wrap="square" lIns="91440" tIns="45720" rIns="91440" bIns="45720" rtlCol="0" anchor="t">
            <a:spAutoFit/>
          </a:bodyPr>
          <a:lstStyle/>
          <a:p>
            <a:pPr algn="ctr"/>
            <a:r>
              <a:rPr lang="en-GB" b="1" dirty="0"/>
              <a:t>RE</a:t>
            </a:r>
          </a:p>
          <a:p>
            <a:pPr algn="ctr"/>
            <a:r>
              <a:rPr lang="en-GB" b="1" dirty="0">
                <a:ea typeface="Calibri"/>
                <a:cs typeface="Calibri"/>
              </a:rPr>
              <a:t>Christianity</a:t>
            </a:r>
          </a:p>
          <a:p>
            <a:pPr algn="ctr"/>
            <a:r>
              <a:rPr lang="en-GB" sz="1600" dirty="0">
                <a:ea typeface="Calibri"/>
                <a:cs typeface="Calibri"/>
              </a:rPr>
              <a:t>This term we are learning about Christianity. We are going to explore the key values of Christianity, including leadership.</a:t>
            </a:r>
          </a:p>
          <a:p>
            <a:pPr algn="ctr"/>
            <a:endParaRPr lang="en-GB" b="1" dirty="0">
              <a:ea typeface="Calibri" panose="020F0502020204030204"/>
              <a:cs typeface="Calibri" panose="020F0502020204030204"/>
            </a:endParaRPr>
          </a:p>
          <a:p>
            <a:pPr algn="ctr"/>
            <a:endParaRPr lang="en-GB" sz="1000" dirty="0">
              <a:ea typeface="Calibri" panose="020F0502020204030204"/>
              <a:cs typeface="Calibri" panose="020F0502020204030204"/>
            </a:endParaRPr>
          </a:p>
        </p:txBody>
      </p:sp>
      <p:sp>
        <p:nvSpPr>
          <p:cNvPr id="12" name="TextBox 11">
            <a:extLst>
              <a:ext uri="{FF2B5EF4-FFF2-40B4-BE49-F238E27FC236}">
                <a16:creationId xmlns:a16="http://schemas.microsoft.com/office/drawing/2014/main" id="{30EA66C6-3E97-AD61-0B42-C218E3C19516}"/>
              </a:ext>
            </a:extLst>
          </p:cNvPr>
          <p:cNvSpPr txBox="1"/>
          <p:nvPr/>
        </p:nvSpPr>
        <p:spPr>
          <a:xfrm>
            <a:off x="6243646" y="1896509"/>
            <a:ext cx="1834055" cy="2031325"/>
          </a:xfrm>
          <a:prstGeom prst="rect">
            <a:avLst/>
          </a:prstGeom>
          <a:noFill/>
        </p:spPr>
        <p:txBody>
          <a:bodyPr wrap="square" lIns="91440" tIns="45720" rIns="91440" bIns="45720" rtlCol="0" anchor="t">
            <a:spAutoFit/>
          </a:bodyPr>
          <a:lstStyle/>
          <a:p>
            <a:pPr algn="ctr"/>
            <a:r>
              <a:rPr lang="en-GB" b="1" dirty="0"/>
              <a:t>Computing</a:t>
            </a:r>
          </a:p>
          <a:p>
            <a:pPr algn="ctr"/>
            <a:r>
              <a:rPr lang="en-GB" b="1" dirty="0">
                <a:ea typeface="Calibri"/>
                <a:cs typeface="Calibri"/>
              </a:rPr>
              <a:t>IT</a:t>
            </a:r>
          </a:p>
          <a:p>
            <a:pPr algn="ctr"/>
            <a:r>
              <a:rPr lang="en-GB" sz="1600" dirty="0">
                <a:ea typeface="Calibri"/>
                <a:cs typeface="Calibri"/>
              </a:rPr>
              <a:t>This term we are learning about IT. We are learning what IT is and how we can use it.</a:t>
            </a:r>
          </a:p>
          <a:p>
            <a:pPr algn="ctr"/>
            <a:endParaRPr lang="en-GB" sz="1000" dirty="0">
              <a:ea typeface="Calibri" panose="020F0502020204030204"/>
              <a:cs typeface="Calibri" panose="020F0502020204030204"/>
            </a:endParaRPr>
          </a:p>
        </p:txBody>
      </p:sp>
      <p:sp>
        <p:nvSpPr>
          <p:cNvPr id="13" name="TextBox 12">
            <a:extLst>
              <a:ext uri="{FF2B5EF4-FFF2-40B4-BE49-F238E27FC236}">
                <a16:creationId xmlns:a16="http://schemas.microsoft.com/office/drawing/2014/main" id="{BE88261D-31AD-88BC-F17B-6E88A4952F4C}"/>
              </a:ext>
            </a:extLst>
          </p:cNvPr>
          <p:cNvSpPr txBox="1"/>
          <p:nvPr/>
        </p:nvSpPr>
        <p:spPr>
          <a:xfrm>
            <a:off x="8989761" y="241661"/>
            <a:ext cx="2543862" cy="2339102"/>
          </a:xfrm>
          <a:prstGeom prst="rect">
            <a:avLst/>
          </a:prstGeom>
          <a:noFill/>
        </p:spPr>
        <p:txBody>
          <a:bodyPr wrap="square" lIns="91440" tIns="45720" rIns="91440" bIns="45720" rtlCol="0" anchor="t">
            <a:spAutoFit/>
          </a:bodyPr>
          <a:lstStyle/>
          <a:p>
            <a:pPr algn="ctr"/>
            <a:r>
              <a:rPr lang="en-GB" b="1" dirty="0"/>
              <a:t>Music</a:t>
            </a:r>
          </a:p>
          <a:p>
            <a:pPr algn="ctr"/>
            <a:r>
              <a:rPr lang="en-GB" sz="1600" b="1" dirty="0">
                <a:ea typeface="Calibri"/>
                <a:cs typeface="Calibri"/>
              </a:rPr>
              <a:t>Hands, Feet, Heart</a:t>
            </a:r>
          </a:p>
          <a:p>
            <a:pPr algn="ctr"/>
            <a:r>
              <a:rPr lang="en-GB" sz="1600" dirty="0">
                <a:ea typeface="Calibri"/>
                <a:cs typeface="Calibri"/>
              </a:rPr>
              <a:t>This term we are listening to a range of South African music. We will learn to sing the song 'hands, feet, heart' whilst developing our knowledge of playing to a beat.</a:t>
            </a:r>
          </a:p>
        </p:txBody>
      </p:sp>
      <p:sp>
        <p:nvSpPr>
          <p:cNvPr id="14" name="TextBox 13">
            <a:extLst>
              <a:ext uri="{FF2B5EF4-FFF2-40B4-BE49-F238E27FC236}">
                <a16:creationId xmlns:a16="http://schemas.microsoft.com/office/drawing/2014/main" id="{421AE65B-93C3-B642-4819-2463E1994B8D}"/>
              </a:ext>
            </a:extLst>
          </p:cNvPr>
          <p:cNvSpPr txBox="1"/>
          <p:nvPr/>
        </p:nvSpPr>
        <p:spPr>
          <a:xfrm>
            <a:off x="8686370" y="3569271"/>
            <a:ext cx="3192014" cy="2185214"/>
          </a:xfrm>
          <a:prstGeom prst="rect">
            <a:avLst/>
          </a:prstGeom>
          <a:noFill/>
        </p:spPr>
        <p:txBody>
          <a:bodyPr wrap="square" lIns="91440" tIns="45720" rIns="91440" bIns="45720" rtlCol="0" anchor="t">
            <a:spAutoFit/>
          </a:bodyPr>
          <a:lstStyle/>
          <a:p>
            <a:pPr algn="ctr"/>
            <a:r>
              <a:rPr lang="en-GB" b="1" dirty="0"/>
              <a:t>PSHE</a:t>
            </a:r>
          </a:p>
          <a:p>
            <a:pPr algn="ctr"/>
            <a:r>
              <a:rPr lang="en-GB" b="1" dirty="0">
                <a:ea typeface="Calibri"/>
                <a:cs typeface="Calibri"/>
              </a:rPr>
              <a:t>Being Me in My World</a:t>
            </a:r>
          </a:p>
          <a:p>
            <a:pPr algn="ctr"/>
            <a:r>
              <a:rPr lang="en-GB" dirty="0">
                <a:ea typeface="Calibri"/>
                <a:cs typeface="Calibri"/>
              </a:rPr>
              <a:t>This term we are learning about how important it is to be kind and respectful. We will be creating our own class rules.</a:t>
            </a:r>
          </a:p>
          <a:p>
            <a:pPr algn="ctr"/>
            <a:endParaRPr lang="en-GB" b="1" dirty="0">
              <a:ea typeface="Calibri" panose="020F0502020204030204"/>
              <a:cs typeface="Calibri" panose="020F0502020204030204"/>
            </a:endParaRPr>
          </a:p>
          <a:p>
            <a:pPr algn="ctr"/>
            <a:endParaRPr lang="en-GB" sz="1000" dirty="0">
              <a:ea typeface="Calibri" panose="020F0502020204030204"/>
              <a:cs typeface="Calibri" panose="020F0502020204030204"/>
            </a:endParaRPr>
          </a:p>
        </p:txBody>
      </p:sp>
      <p:sp>
        <p:nvSpPr>
          <p:cNvPr id="15" name="TextBox 14">
            <a:extLst>
              <a:ext uri="{FF2B5EF4-FFF2-40B4-BE49-F238E27FC236}">
                <a16:creationId xmlns:a16="http://schemas.microsoft.com/office/drawing/2014/main" id="{AE5182CB-A89C-6468-90D7-6BC550712890}"/>
              </a:ext>
            </a:extLst>
          </p:cNvPr>
          <p:cNvSpPr txBox="1"/>
          <p:nvPr/>
        </p:nvSpPr>
        <p:spPr>
          <a:xfrm>
            <a:off x="0" y="1722190"/>
            <a:ext cx="1834055" cy="523220"/>
          </a:xfrm>
          <a:prstGeom prst="rect">
            <a:avLst/>
          </a:prstGeom>
          <a:noFill/>
        </p:spPr>
        <p:txBody>
          <a:bodyPr wrap="square" lIns="91440" tIns="45720" rIns="91440" bIns="45720" rtlCol="0" anchor="t">
            <a:spAutoFit/>
          </a:bodyPr>
          <a:lstStyle/>
          <a:p>
            <a:pPr algn="ctr"/>
            <a:r>
              <a:rPr lang="en-GB" b="1" dirty="0"/>
              <a:t>Class Novel:</a:t>
            </a:r>
          </a:p>
          <a:p>
            <a:pPr algn="ctr"/>
            <a:endParaRPr lang="en-GB" sz="1000" dirty="0"/>
          </a:p>
        </p:txBody>
      </p:sp>
      <p:pic>
        <p:nvPicPr>
          <p:cNvPr id="2050" name="Picture 2" descr="PSHE – Jigsaw | Howden Junior School">
            <a:extLst>
              <a:ext uri="{FF2B5EF4-FFF2-40B4-BE49-F238E27FC236}">
                <a16:creationId xmlns:a16="http://schemas.microsoft.com/office/drawing/2014/main" id="{7C8C1081-B0FC-35EB-6B0E-5A0E20612A5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14439" y="5462151"/>
            <a:ext cx="899079" cy="1023238"/>
          </a:xfrm>
          <a:prstGeom prst="rect">
            <a:avLst/>
          </a:prstGeom>
          <a:noFill/>
          <a:extLst>
            <a:ext uri="{909E8E84-426E-40DD-AFC4-6F175D3DCCD1}">
              <a14:hiddenFill xmlns:a14="http://schemas.microsoft.com/office/drawing/2010/main">
                <a:solidFill>
                  <a:srgbClr val="FFFFFF"/>
                </a:solidFill>
              </a14:hiddenFill>
            </a:ext>
          </a:extLst>
        </p:spPr>
      </p:pic>
      <p:sp>
        <p:nvSpPr>
          <p:cNvPr id="24" name="Star: 7 Points 23">
            <a:extLst>
              <a:ext uri="{FF2B5EF4-FFF2-40B4-BE49-F238E27FC236}">
                <a16:creationId xmlns:a16="http://schemas.microsoft.com/office/drawing/2014/main" id="{19D0E9A0-67C8-EA1E-05A5-89AC97EC2C2B}"/>
              </a:ext>
            </a:extLst>
          </p:cNvPr>
          <p:cNvSpPr/>
          <p:nvPr/>
        </p:nvSpPr>
        <p:spPr>
          <a:xfrm>
            <a:off x="5816924" y="89504"/>
            <a:ext cx="2755530" cy="1623503"/>
          </a:xfrm>
          <a:prstGeom prst="star7">
            <a:avLst>
              <a:gd name="adj" fmla="val 39317"/>
              <a:gd name="hf" fmla="val 102572"/>
              <a:gd name="vf" fmla="val 105210"/>
            </a:avLst>
          </a:prstGeom>
          <a:solidFill>
            <a:srgbClr val="FFFF00"/>
          </a:solidFill>
          <a:ln w="38100">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5" name="TextBox 24">
            <a:extLst>
              <a:ext uri="{FF2B5EF4-FFF2-40B4-BE49-F238E27FC236}">
                <a16:creationId xmlns:a16="http://schemas.microsoft.com/office/drawing/2014/main" id="{B3619AA8-3A86-C811-26AC-4DA02A832901}"/>
              </a:ext>
            </a:extLst>
          </p:cNvPr>
          <p:cNvSpPr txBox="1"/>
          <p:nvPr/>
        </p:nvSpPr>
        <p:spPr>
          <a:xfrm>
            <a:off x="6320394" y="355720"/>
            <a:ext cx="1834055" cy="523220"/>
          </a:xfrm>
          <a:prstGeom prst="rect">
            <a:avLst/>
          </a:prstGeom>
          <a:noFill/>
        </p:spPr>
        <p:txBody>
          <a:bodyPr wrap="square" rtlCol="0">
            <a:spAutoFit/>
          </a:bodyPr>
          <a:lstStyle/>
          <a:p>
            <a:pPr algn="ctr"/>
            <a:r>
              <a:rPr lang="en-GB" b="1" dirty="0"/>
              <a:t>ENRICHMENT</a:t>
            </a:r>
          </a:p>
          <a:p>
            <a:pPr algn="ctr"/>
            <a:endParaRPr lang="en-GB" sz="1000" dirty="0"/>
          </a:p>
        </p:txBody>
      </p:sp>
      <p:pic>
        <p:nvPicPr>
          <p:cNvPr id="4" name="Picture 3" descr="A red and white rectangle&#10;&#10;Description automatically generated">
            <a:extLst>
              <a:ext uri="{FF2B5EF4-FFF2-40B4-BE49-F238E27FC236}">
                <a16:creationId xmlns:a16="http://schemas.microsoft.com/office/drawing/2014/main" id="{4022BBB7-8F75-2046-3DA2-69C29EC2BD12}"/>
              </a:ext>
            </a:extLst>
          </p:cNvPr>
          <p:cNvPicPr>
            <a:picLocks noChangeAspect="1"/>
          </p:cNvPicPr>
          <p:nvPr/>
        </p:nvPicPr>
        <p:blipFill>
          <a:blip r:embed="rId3"/>
          <a:stretch>
            <a:fillRect/>
          </a:stretch>
        </p:blipFill>
        <p:spPr>
          <a:xfrm>
            <a:off x="5258356" y="5017967"/>
            <a:ext cx="3833360" cy="1800092"/>
          </a:xfrm>
          <a:prstGeom prst="rect">
            <a:avLst/>
          </a:prstGeom>
        </p:spPr>
      </p:pic>
      <p:sp>
        <p:nvSpPr>
          <p:cNvPr id="5" name="TextBox 4">
            <a:extLst>
              <a:ext uri="{FF2B5EF4-FFF2-40B4-BE49-F238E27FC236}">
                <a16:creationId xmlns:a16="http://schemas.microsoft.com/office/drawing/2014/main" id="{A881EEE6-C534-A904-7CAD-74BA9B7ADAB4}"/>
              </a:ext>
            </a:extLst>
          </p:cNvPr>
          <p:cNvSpPr txBox="1"/>
          <p:nvPr/>
        </p:nvSpPr>
        <p:spPr>
          <a:xfrm>
            <a:off x="6232593" y="5121082"/>
            <a:ext cx="1834055" cy="523220"/>
          </a:xfrm>
          <a:prstGeom prst="rect">
            <a:avLst/>
          </a:prstGeom>
          <a:noFill/>
        </p:spPr>
        <p:txBody>
          <a:bodyPr wrap="square" lIns="91440" tIns="45720" rIns="91440" bIns="45720" rtlCol="0" anchor="t">
            <a:spAutoFit/>
          </a:bodyPr>
          <a:lstStyle/>
          <a:p>
            <a:pPr algn="ctr"/>
            <a:r>
              <a:rPr lang="en-GB" b="1" dirty="0">
                <a:ea typeface="Calibri"/>
                <a:cs typeface="Calibri"/>
              </a:rPr>
              <a:t>THRIVE</a:t>
            </a:r>
          </a:p>
          <a:p>
            <a:pPr algn="ctr"/>
            <a:endParaRPr lang="en-GB" sz="1000" dirty="0"/>
          </a:p>
        </p:txBody>
      </p:sp>
      <p:sp>
        <p:nvSpPr>
          <p:cNvPr id="3" name="TextBox 2">
            <a:extLst>
              <a:ext uri="{FF2B5EF4-FFF2-40B4-BE49-F238E27FC236}">
                <a16:creationId xmlns:a16="http://schemas.microsoft.com/office/drawing/2014/main" id="{54B59CD1-33CA-CCA6-23E2-03CF5402148E}"/>
              </a:ext>
            </a:extLst>
          </p:cNvPr>
          <p:cNvSpPr txBox="1"/>
          <p:nvPr/>
        </p:nvSpPr>
        <p:spPr>
          <a:xfrm>
            <a:off x="2867396" y="654975"/>
            <a:ext cx="2441862"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600" b="1" dirty="0">
                <a:latin typeface="Calibri Light"/>
                <a:ea typeface="Calibri"/>
                <a:cs typeface="Calibri"/>
              </a:rPr>
              <a:t>Net and Wall</a:t>
            </a:r>
          </a:p>
          <a:p>
            <a:pPr algn="ctr"/>
            <a:r>
              <a:rPr lang="en-US" sz="1600" dirty="0">
                <a:latin typeface="Calibri Light"/>
                <a:ea typeface="Calibri"/>
                <a:cs typeface="Calibri"/>
              </a:rPr>
              <a:t>This term we are learning about how to throw a ball on a target, and how to hit a ball with a bat.</a:t>
            </a:r>
          </a:p>
        </p:txBody>
      </p:sp>
      <p:sp>
        <p:nvSpPr>
          <p:cNvPr id="18" name="TextBox 17">
            <a:extLst>
              <a:ext uri="{FF2B5EF4-FFF2-40B4-BE49-F238E27FC236}">
                <a16:creationId xmlns:a16="http://schemas.microsoft.com/office/drawing/2014/main" id="{B32EE35B-F7EB-33E4-FE32-B169561FDE33}"/>
              </a:ext>
            </a:extLst>
          </p:cNvPr>
          <p:cNvSpPr txBox="1"/>
          <p:nvPr/>
        </p:nvSpPr>
        <p:spPr>
          <a:xfrm>
            <a:off x="5882306" y="5463929"/>
            <a:ext cx="2522680" cy="10772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600" dirty="0">
                <a:latin typeface="Calibri Light"/>
                <a:ea typeface="Calibri"/>
                <a:cs typeface="Calibri"/>
              </a:rPr>
              <a:t>We are developing our turn taking skills and learning to work with a partner towards a common goal.</a:t>
            </a:r>
          </a:p>
        </p:txBody>
      </p:sp>
      <p:sp>
        <p:nvSpPr>
          <p:cNvPr id="27" name="TextBox 26">
            <a:extLst>
              <a:ext uri="{FF2B5EF4-FFF2-40B4-BE49-F238E27FC236}">
                <a16:creationId xmlns:a16="http://schemas.microsoft.com/office/drawing/2014/main" id="{9AF1A13E-35E5-D02D-A573-50322736A660}"/>
              </a:ext>
            </a:extLst>
          </p:cNvPr>
          <p:cNvSpPr txBox="1"/>
          <p:nvPr/>
        </p:nvSpPr>
        <p:spPr>
          <a:xfrm>
            <a:off x="6029661" y="611826"/>
            <a:ext cx="2329242"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600" dirty="0">
                <a:latin typeface="Calibri Light"/>
                <a:ea typeface="Calibri"/>
                <a:cs typeface="Calibri"/>
              </a:rPr>
              <a:t>Our curriculum is enriched by our THRIVE approach to learning.</a:t>
            </a:r>
          </a:p>
        </p:txBody>
      </p:sp>
      <p:pic>
        <p:nvPicPr>
          <p:cNvPr id="20" name="Picture 19" descr="A close-up of a ball and shoes&#10;&#10;AI-generated content may be incorrect.">
            <a:extLst>
              <a:ext uri="{FF2B5EF4-FFF2-40B4-BE49-F238E27FC236}">
                <a16:creationId xmlns:a16="http://schemas.microsoft.com/office/drawing/2014/main" id="{705AEF14-8F2F-0368-8BA9-690566A7040E}"/>
              </a:ext>
            </a:extLst>
          </p:cNvPr>
          <p:cNvPicPr>
            <a:picLocks noChangeAspect="1"/>
          </p:cNvPicPr>
          <p:nvPr/>
        </p:nvPicPr>
        <p:blipFill>
          <a:blip r:embed="rId4"/>
          <a:stretch>
            <a:fillRect/>
          </a:stretch>
        </p:blipFill>
        <p:spPr>
          <a:xfrm>
            <a:off x="3503309" y="2152846"/>
            <a:ext cx="1114425" cy="923925"/>
          </a:xfrm>
          <a:prstGeom prst="rect">
            <a:avLst/>
          </a:prstGeom>
        </p:spPr>
      </p:pic>
      <p:pic>
        <p:nvPicPr>
          <p:cNvPr id="23" name="Picture 22" descr="A computer with a keyboard&#10;&#10;AI-generated content may be incorrect.">
            <a:extLst>
              <a:ext uri="{FF2B5EF4-FFF2-40B4-BE49-F238E27FC236}">
                <a16:creationId xmlns:a16="http://schemas.microsoft.com/office/drawing/2014/main" id="{48D10DD7-9648-329D-1336-2ED1252E5830}"/>
              </a:ext>
            </a:extLst>
          </p:cNvPr>
          <p:cNvPicPr>
            <a:picLocks noChangeAspect="1"/>
          </p:cNvPicPr>
          <p:nvPr/>
        </p:nvPicPr>
        <p:blipFill>
          <a:blip r:embed="rId5"/>
          <a:stretch>
            <a:fillRect/>
          </a:stretch>
        </p:blipFill>
        <p:spPr>
          <a:xfrm>
            <a:off x="6772732" y="3926649"/>
            <a:ext cx="942975" cy="800100"/>
          </a:xfrm>
          <a:prstGeom prst="rect">
            <a:avLst/>
          </a:prstGeom>
        </p:spPr>
      </p:pic>
      <p:pic>
        <p:nvPicPr>
          <p:cNvPr id="29" name="Picture 28" descr="A group of symbols in black&#10;&#10;AI-generated content may be incorrect.">
            <a:extLst>
              <a:ext uri="{FF2B5EF4-FFF2-40B4-BE49-F238E27FC236}">
                <a16:creationId xmlns:a16="http://schemas.microsoft.com/office/drawing/2014/main" id="{F99DEB9C-ECBF-3A20-0463-690DBBE85E49}"/>
              </a:ext>
            </a:extLst>
          </p:cNvPr>
          <p:cNvPicPr>
            <a:picLocks noChangeAspect="1"/>
          </p:cNvPicPr>
          <p:nvPr/>
        </p:nvPicPr>
        <p:blipFill>
          <a:blip r:embed="rId6"/>
          <a:stretch>
            <a:fillRect/>
          </a:stretch>
        </p:blipFill>
        <p:spPr>
          <a:xfrm>
            <a:off x="3581457" y="5404442"/>
            <a:ext cx="962025" cy="800100"/>
          </a:xfrm>
          <a:prstGeom prst="rect">
            <a:avLst/>
          </a:prstGeom>
        </p:spPr>
      </p:pic>
      <p:pic>
        <p:nvPicPr>
          <p:cNvPr id="30" name="Picture 29" descr="A black and white image of music notes&#10;&#10;AI-generated content may be incorrect.">
            <a:extLst>
              <a:ext uri="{FF2B5EF4-FFF2-40B4-BE49-F238E27FC236}">
                <a16:creationId xmlns:a16="http://schemas.microsoft.com/office/drawing/2014/main" id="{88ABD58C-937F-0887-CE7C-6D7836F43D3F}"/>
              </a:ext>
            </a:extLst>
          </p:cNvPr>
          <p:cNvPicPr>
            <a:picLocks noChangeAspect="1"/>
          </p:cNvPicPr>
          <p:nvPr/>
        </p:nvPicPr>
        <p:blipFill>
          <a:blip r:embed="rId7"/>
          <a:stretch>
            <a:fillRect/>
          </a:stretch>
        </p:blipFill>
        <p:spPr>
          <a:xfrm>
            <a:off x="9652609" y="2401932"/>
            <a:ext cx="1028700" cy="676275"/>
          </a:xfrm>
          <a:prstGeom prst="rect">
            <a:avLst/>
          </a:prstGeom>
        </p:spPr>
      </p:pic>
      <p:pic>
        <p:nvPicPr>
          <p:cNvPr id="6" name="Picture 5">
            <a:extLst>
              <a:ext uri="{FF2B5EF4-FFF2-40B4-BE49-F238E27FC236}">
                <a16:creationId xmlns:a16="http://schemas.microsoft.com/office/drawing/2014/main" id="{5AA77BE3-C6C9-1428-EA51-950C5F86BF75}"/>
              </a:ext>
            </a:extLst>
          </p:cNvPr>
          <p:cNvPicPr>
            <a:picLocks noChangeAspect="1"/>
          </p:cNvPicPr>
          <p:nvPr/>
        </p:nvPicPr>
        <p:blipFill>
          <a:blip r:embed="rId8"/>
          <a:stretch>
            <a:fillRect/>
          </a:stretch>
        </p:blipFill>
        <p:spPr>
          <a:xfrm>
            <a:off x="338773" y="2223452"/>
            <a:ext cx="1781175" cy="2126615"/>
          </a:xfrm>
          <a:prstGeom prst="rect">
            <a:avLst/>
          </a:prstGeom>
        </p:spPr>
      </p:pic>
    </p:spTree>
    <p:extLst>
      <p:ext uri="{BB962C8B-B14F-4D97-AF65-F5344CB8AC3E}">
        <p14:creationId xmlns:p14="http://schemas.microsoft.com/office/powerpoint/2010/main" val="23800693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6CC5B267154CA41BE2ADD5D1172F06D" ma:contentTypeVersion="16" ma:contentTypeDescription="Create a new document." ma:contentTypeScope="" ma:versionID="23b9bb0c8a5575b65fa25e967a55d9c1">
  <xsd:schema xmlns:xsd="http://www.w3.org/2001/XMLSchema" xmlns:xs="http://www.w3.org/2001/XMLSchema" xmlns:p="http://schemas.microsoft.com/office/2006/metadata/properties" xmlns:ns3="679800cb-0f9a-4c04-afd3-c5d429b30213" xmlns:ns4="237efffb-f999-4e1b-ba2b-10cdde7aaed1" targetNamespace="http://schemas.microsoft.com/office/2006/metadata/properties" ma:root="true" ma:fieldsID="6b48048f97122ec1c59da94ed9f4614a" ns3:_="" ns4:_="">
    <xsd:import namespace="679800cb-0f9a-4c04-afd3-c5d429b30213"/>
    <xsd:import namespace="237efffb-f999-4e1b-ba2b-10cdde7aaed1"/>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AutoTags" minOccurs="0"/>
                <xsd:element ref="ns4:MediaServiceGenerationTime" minOccurs="0"/>
                <xsd:element ref="ns4:MediaServiceEventHashCode" minOccurs="0"/>
                <xsd:element ref="ns4:MediaServiceAutoKeyPoints" minOccurs="0"/>
                <xsd:element ref="ns4:MediaServiceKeyPoints" minOccurs="0"/>
                <xsd:element ref="ns4:MediaServiceOCR" minOccurs="0"/>
                <xsd:element ref="ns4:MediaServiceLocation" minOccurs="0"/>
                <xsd:element ref="ns4:MediaLengthInSeconds" minOccurs="0"/>
                <xsd:element ref="ns4:_activity" minOccurs="0"/>
                <xsd:element ref="ns4: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79800cb-0f9a-4c04-afd3-c5d429b30213"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237efffb-f999-4e1b-ba2b-10cdde7aaed1"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MediaLengthInSeconds" ma:index="21" nillable="true" ma:displayName="Length (seconds)" ma:internalName="MediaLengthInSeconds" ma:readOnly="true">
      <xsd:simpleType>
        <xsd:restriction base="dms:Unknown"/>
      </xsd:simpleType>
    </xsd:element>
    <xsd:element name="_activity" ma:index="22" nillable="true" ma:displayName="_activity" ma:hidden="true" ma:internalName="_activity">
      <xsd:simpleType>
        <xsd:restriction base="dms:Note"/>
      </xsd:simple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activity xmlns="237efffb-f999-4e1b-ba2b-10cdde7aaed1"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50E3C50-8CD0-4572-B20F-69D100683F9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79800cb-0f9a-4c04-afd3-c5d429b30213"/>
    <ds:schemaRef ds:uri="237efffb-f999-4e1b-ba2b-10cdde7aaed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9B2B900-15D2-412E-9922-5AFF5773754A}">
  <ds:schemaRefs>
    <ds:schemaRef ds:uri="679800cb-0f9a-4c04-afd3-c5d429b30213"/>
    <ds:schemaRef ds:uri="http://purl.org/dc/terms/"/>
    <ds:schemaRef ds:uri="http://purl.org/dc/elements/1.1/"/>
    <ds:schemaRef ds:uri="http://schemas.microsoft.com/office/2006/documentManagement/types"/>
    <ds:schemaRef ds:uri="http://purl.org/dc/dcmitype/"/>
    <ds:schemaRef ds:uri="http://schemas.microsoft.com/office/2006/metadata/properties"/>
    <ds:schemaRef ds:uri="http://schemas.microsoft.com/office/infopath/2007/PartnerControls"/>
    <ds:schemaRef ds:uri="http://schemas.openxmlformats.org/package/2006/metadata/core-properties"/>
    <ds:schemaRef ds:uri="237efffb-f999-4e1b-ba2b-10cdde7aaed1"/>
    <ds:schemaRef ds:uri="http://www.w3.org/XML/1998/namespace"/>
  </ds:schemaRefs>
</ds:datastoreItem>
</file>

<file path=customXml/itemProps3.xml><?xml version="1.0" encoding="utf-8"?>
<ds:datastoreItem xmlns:ds="http://schemas.openxmlformats.org/officeDocument/2006/customXml" ds:itemID="{F8BC367B-DA49-49FA-8A39-FD53141EAE1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TotalTime>
  <Words>266</Words>
  <Application>Microsoft Office PowerPoint</Application>
  <PresentationFormat>Widescreen</PresentationFormat>
  <Paragraphs>35</Paragraphs>
  <Slides>2</Slides>
  <Notes>0</Notes>
  <HiddenSlides>0</HiddenSlides>
  <MMClips>0</MMClip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James Cooper</dc:creator>
  <cp:lastModifiedBy>Jenny Thomas</cp:lastModifiedBy>
  <cp:revision>659</cp:revision>
  <dcterms:created xsi:type="dcterms:W3CDTF">2023-10-01T20:00:25Z</dcterms:created>
  <dcterms:modified xsi:type="dcterms:W3CDTF">2026-09-05T14:36:39Z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0x01010096CC5B267154CA41BE2ADD5D1172F06D</vt:lpwstr>
  </property>
</Properties>
</file>