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Spring 2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1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774180"/>
              </p:ext>
            </p:extLst>
          </p:nvPr>
        </p:nvGraphicFramePr>
        <p:xfrm>
          <a:off x="3316224" y="852095"/>
          <a:ext cx="3364992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36499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Words with –que and –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gue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endings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663956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league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rogue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fatigue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vague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intrigue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plague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cheque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mosque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colleague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dialogue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synagogue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picturesque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unique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antique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technique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grotesque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37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8</cp:revision>
  <dcterms:created xsi:type="dcterms:W3CDTF">2025-04-19T08:44:43Z</dcterms:created>
  <dcterms:modified xsi:type="dcterms:W3CDTF">2025-07-27T17:53:31Z</dcterms:modified>
</cp:coreProperties>
</file>