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8"/>
  </p:notesMasterIdLst>
  <p:handoutMasterIdLst>
    <p:handoutMasterId r:id="rId29"/>
  </p:handoutMasterIdLst>
  <p:sldIdLst>
    <p:sldId id="256" r:id="rId2"/>
    <p:sldId id="319" r:id="rId3"/>
    <p:sldId id="324" r:id="rId4"/>
    <p:sldId id="320" r:id="rId5"/>
    <p:sldId id="262" r:id="rId6"/>
    <p:sldId id="330" r:id="rId7"/>
    <p:sldId id="342" r:id="rId8"/>
    <p:sldId id="329" r:id="rId9"/>
    <p:sldId id="267" r:id="rId10"/>
    <p:sldId id="328" r:id="rId11"/>
    <p:sldId id="327" r:id="rId12"/>
    <p:sldId id="331" r:id="rId13"/>
    <p:sldId id="332" r:id="rId14"/>
    <p:sldId id="292" r:id="rId15"/>
    <p:sldId id="334" r:id="rId16"/>
    <p:sldId id="341" r:id="rId17"/>
    <p:sldId id="336" r:id="rId18"/>
    <p:sldId id="333" r:id="rId19"/>
    <p:sldId id="339" r:id="rId20"/>
    <p:sldId id="272" r:id="rId21"/>
    <p:sldId id="326" r:id="rId22"/>
    <p:sldId id="286" r:id="rId23"/>
    <p:sldId id="287" r:id="rId24"/>
    <p:sldId id="340" r:id="rId25"/>
    <p:sldId id="315" r:id="rId26"/>
    <p:sldId id="299" r:id="rId27"/>
  </p:sldIdLst>
  <p:sldSz cx="9144000" cy="6858000" type="screen4x3"/>
  <p:notesSz cx="6797675" cy="992822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FF66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245" autoAdjust="0"/>
  </p:normalViewPr>
  <p:slideViewPr>
    <p:cSldViewPr>
      <p:cViewPr varScale="1">
        <p:scale>
          <a:sx n="87" d="100"/>
          <a:sy n="87" d="100"/>
        </p:scale>
        <p:origin x="1224" y="110"/>
      </p:cViewPr>
      <p:guideLst>
        <p:guide orient="horz" pos="2160"/>
        <p:guide pos="2880"/>
      </p:guideLst>
    </p:cSldViewPr>
  </p:slideViewPr>
  <p:notesTextViewPr>
    <p:cViewPr>
      <p:scale>
        <a:sx n="100" d="100"/>
        <a:sy n="100" d="100"/>
      </p:scale>
      <p:origin x="0" y="0"/>
    </p:cViewPr>
  </p:notesTextViewPr>
  <p:notesViewPr>
    <p:cSldViewPr>
      <p:cViewPr varScale="1">
        <p:scale>
          <a:sx n="54" d="100"/>
          <a:sy n="54" d="100"/>
        </p:scale>
        <p:origin x="-2280"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1088133-2275-83D7-719E-9AD094864E76}"/>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9527D975-3525-377A-4303-116C37FF3492}"/>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hangingPunct="1">
              <a:defRPr sz="1200">
                <a:latin typeface="Arial" charset="0"/>
              </a:defRPr>
            </a:lvl1pPr>
          </a:lstStyle>
          <a:p>
            <a:pPr>
              <a:defRPr/>
            </a:pPr>
            <a:fld id="{A854C6DD-7CF0-48C8-8168-81E46C657B73}" type="datetimeFigureOut">
              <a:rPr lang="en-US"/>
              <a:pPr>
                <a:defRPr/>
              </a:pPr>
              <a:t>10/5/2023</a:t>
            </a:fld>
            <a:endParaRPr lang="en-GB"/>
          </a:p>
        </p:txBody>
      </p:sp>
      <p:sp>
        <p:nvSpPr>
          <p:cNvPr id="4" name="Footer Placeholder 3">
            <a:extLst>
              <a:ext uri="{FF2B5EF4-FFF2-40B4-BE49-F238E27FC236}">
                <a16:creationId xmlns:a16="http://schemas.microsoft.com/office/drawing/2014/main" id="{C371F1B4-75C6-065E-DA70-00292378CE15}"/>
              </a:ext>
            </a:extLst>
          </p:cNvPr>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D4EC9BB6-21A9-6AEE-AA86-552F62C4BE75}"/>
              </a:ext>
            </a:extLst>
          </p:cNvPr>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C1990013-FBE5-422C-97E4-9456FA1FB3B3}"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28374F5-A155-665A-BB51-340D6734EF81}"/>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51FD993-4DE7-B7EB-0489-9CAAB02C2A89}"/>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63F7916-361D-4DC8-BB99-1C597810950E}" type="datetimeFigureOut">
              <a:rPr lang="en-US"/>
              <a:pPr>
                <a:defRPr/>
              </a:pPr>
              <a:t>10/5/2023</a:t>
            </a:fld>
            <a:endParaRPr lang="en-GB"/>
          </a:p>
        </p:txBody>
      </p:sp>
      <p:sp>
        <p:nvSpPr>
          <p:cNvPr id="4" name="Slide Image Placeholder 3">
            <a:extLst>
              <a:ext uri="{FF2B5EF4-FFF2-40B4-BE49-F238E27FC236}">
                <a16:creationId xmlns:a16="http://schemas.microsoft.com/office/drawing/2014/main" id="{8014E1D5-14D9-AA23-812D-4DCC6757E09F}"/>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12B1962-4B95-3594-056D-01ED634CA60C}"/>
              </a:ext>
            </a:extLst>
          </p:cNvPr>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A3E9FB-787C-3B74-16C8-3D959F407BA0}"/>
              </a:ext>
            </a:extLst>
          </p:cNvPr>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8657C272-A1A7-7FD0-3806-E9ACEA99EE08}"/>
              </a:ext>
            </a:extLst>
          </p:cNvPr>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F31B414D-BA3D-43C0-A3E6-801C5A59E89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0357D655-BC59-D89F-7501-FD09BC8611E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2B2D8E29-4C57-CB61-EF56-43B509A250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124" name="Slide Number Placeholder 3">
            <a:extLst>
              <a:ext uri="{FF2B5EF4-FFF2-40B4-BE49-F238E27FC236}">
                <a16:creationId xmlns:a16="http://schemas.microsoft.com/office/drawing/2014/main" id="{89C51169-2092-D09F-8338-A5F92A5544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21EF1BD-33AD-4C87-970B-7059A45090BE}" type="slidenum">
              <a:rPr lang="en-GB" altLang="en-US"/>
              <a:pPr>
                <a:spcBef>
                  <a:spcPct val="0"/>
                </a:spcBef>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278CA46A-C35F-311F-7CC0-E44975214B3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BA859350-F242-7663-3CBC-29AD18F9F69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0244" name="Slide Number Placeholder 3">
            <a:extLst>
              <a:ext uri="{FF2B5EF4-FFF2-40B4-BE49-F238E27FC236}">
                <a16:creationId xmlns:a16="http://schemas.microsoft.com/office/drawing/2014/main" id="{F6A8A850-43C8-BCD3-127E-07D4BB7B39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322145A-BAC7-4B41-BF68-F7BED31935B9}" type="slidenum">
              <a:rPr lang="en-GB" altLang="en-US"/>
              <a:pPr>
                <a:spcBef>
                  <a:spcPct val="0"/>
                </a:spcBef>
              </a:pPr>
              <a:t>5</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5FABB761-9B8D-1344-D290-065A048347D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CC367E5-BF9C-4BEF-BEA5-118BA3A0ED77}" type="slidenum">
              <a:rPr lang="en-GB" altLang="en-US"/>
              <a:pPr>
                <a:spcBef>
                  <a:spcPct val="0"/>
                </a:spcBef>
              </a:pPr>
              <a:t>9</a:t>
            </a:fld>
            <a:endParaRPr lang="en-GB" altLang="en-US"/>
          </a:p>
        </p:txBody>
      </p:sp>
      <p:sp>
        <p:nvSpPr>
          <p:cNvPr id="15363" name="Rectangle 2">
            <a:extLst>
              <a:ext uri="{FF2B5EF4-FFF2-40B4-BE49-F238E27FC236}">
                <a16:creationId xmlns:a16="http://schemas.microsoft.com/office/drawing/2014/main" id="{87672C87-61D7-F406-862F-F81144422854}"/>
              </a:ext>
            </a:extLst>
          </p:cNvPr>
          <p:cNvSpPr>
            <a:spLocks noGrp="1" noRot="1" noChangeAspect="1" noChangeArrowheads="1" noTextEdit="1"/>
          </p:cNvSpPr>
          <p:nvPr>
            <p:ph type="sldImg"/>
          </p:nvPr>
        </p:nvSpPr>
        <p:spPr bwMode="auto">
          <a:xfrm>
            <a:off x="1344613" y="585788"/>
            <a:ext cx="3541712" cy="26574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4" name="Rectangle 3">
            <a:extLst>
              <a:ext uri="{FF2B5EF4-FFF2-40B4-BE49-F238E27FC236}">
                <a16:creationId xmlns:a16="http://schemas.microsoft.com/office/drawing/2014/main" id="{06A0C022-2DFE-36F6-9CE9-D690BA3680B8}"/>
              </a:ext>
            </a:extLst>
          </p:cNvPr>
          <p:cNvSpPr>
            <a:spLocks noGrp="1" noChangeArrowheads="1"/>
          </p:cNvSpPr>
          <p:nvPr>
            <p:ph type="body" idx="1"/>
          </p:nvPr>
        </p:nvSpPr>
        <p:spPr bwMode="auto">
          <a:xfrm>
            <a:off x="258763" y="3557588"/>
            <a:ext cx="6137275" cy="562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3B693F5F-D01C-B376-8189-C5C2404796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7D95BDEE-92D4-EEA5-0ED0-08AEEF16E0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99FC6C29-4D45-8E18-608E-274DD18A15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55BA506-E165-49D6-A5E4-D584D0961A39}" type="slidenum">
              <a:rPr lang="en-GB" altLang="en-US"/>
              <a:pPr>
                <a:spcBef>
                  <a:spcPct val="0"/>
                </a:spcBef>
              </a:pPr>
              <a:t>14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680D4277-8FD5-A8BE-F6E5-C80F370F5F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D27BB9A7-CD4D-F5D4-B3AF-F3DDFD5617F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8676" name="Slide Number Placeholder 3">
            <a:extLst>
              <a:ext uri="{FF2B5EF4-FFF2-40B4-BE49-F238E27FC236}">
                <a16:creationId xmlns:a16="http://schemas.microsoft.com/office/drawing/2014/main" id="{0A67025D-D2F5-6B8C-5CB4-06692EB142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1EBEB5C-0B2F-4B93-BBF2-F8CC125B7968}" type="slidenum">
              <a:rPr lang="en-GB" altLang="en-US"/>
              <a:pPr>
                <a:spcBef>
                  <a:spcPct val="0"/>
                </a:spcBef>
              </a:pPr>
              <a:t>20</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6CC973ED-A825-B2E2-C665-A8E278C81A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44F080A9-1330-AE69-389C-87812A12B6A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1748" name="Slide Number Placeholder 3">
            <a:extLst>
              <a:ext uri="{FF2B5EF4-FFF2-40B4-BE49-F238E27FC236}">
                <a16:creationId xmlns:a16="http://schemas.microsoft.com/office/drawing/2014/main" id="{89836D43-63B9-09EA-B980-7F8C84EAC5B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631F5AF-4D88-4A1A-8C4C-C6F95EB2AEE4}" type="slidenum">
              <a:rPr lang="en-GB" altLang="en-US"/>
              <a:pPr>
                <a:spcBef>
                  <a:spcPct val="0"/>
                </a:spcBef>
              </a:pPr>
              <a:t>22</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CD7E5249-6A9C-0D63-F0C9-810BCE8B1AA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409BBF05-3FF5-D99E-D058-F4B7D720E8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3796" name="Slide Number Placeholder 3">
            <a:extLst>
              <a:ext uri="{FF2B5EF4-FFF2-40B4-BE49-F238E27FC236}">
                <a16:creationId xmlns:a16="http://schemas.microsoft.com/office/drawing/2014/main" id="{1E557D88-37EB-F257-0C8F-074404B9D8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0F2B6AE-FDC5-4AA0-AD12-F1C2650AE498}" type="slidenum">
              <a:rPr lang="en-GB" altLang="en-US"/>
              <a:pPr>
                <a:spcBef>
                  <a:spcPct val="0"/>
                </a:spcBef>
              </a:pPr>
              <a:t>23</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98962F08-077D-12DE-5520-46CB67C4DC2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8682FC0-EA8E-436E-8815-EFABF8CE1FF9}" type="slidenum">
              <a:rPr lang="en-GB" altLang="en-US"/>
              <a:pPr>
                <a:spcBef>
                  <a:spcPct val="0"/>
                </a:spcBef>
              </a:pPr>
              <a:t>25</a:t>
            </a:fld>
            <a:endParaRPr lang="en-GB" altLang="en-US"/>
          </a:p>
        </p:txBody>
      </p:sp>
      <p:sp>
        <p:nvSpPr>
          <p:cNvPr id="36867" name="Rectangle 2">
            <a:extLst>
              <a:ext uri="{FF2B5EF4-FFF2-40B4-BE49-F238E27FC236}">
                <a16:creationId xmlns:a16="http://schemas.microsoft.com/office/drawing/2014/main" id="{24CFE353-DB05-38C8-127B-5880C2B0E78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a:extLst>
              <a:ext uri="{FF2B5EF4-FFF2-40B4-BE49-F238E27FC236}">
                <a16:creationId xmlns:a16="http://schemas.microsoft.com/office/drawing/2014/main" id="{01D8AF7A-AE84-F6EB-3FFE-AFAE19403ED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Parents brainstorm ideas first.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8C292D54-41A8-F218-5BF9-2A412AFAA75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2AAFA102-E238-02AF-2EF9-B275C6F286D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8916" name="Slide Number Placeholder 3">
            <a:extLst>
              <a:ext uri="{FF2B5EF4-FFF2-40B4-BE49-F238E27FC236}">
                <a16:creationId xmlns:a16="http://schemas.microsoft.com/office/drawing/2014/main" id="{37916F73-A73D-B1BA-08B7-1779FF672B9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90E89B6-26A6-4BE7-A0AC-C5E10D78F5DC}" type="slidenum">
              <a:rPr lang="en-GB" altLang="en-US"/>
              <a:pPr>
                <a:spcBef>
                  <a:spcPct val="0"/>
                </a:spcBef>
              </a:pPr>
              <a:t>26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Arial" pitchFamily="34" charset="0"/>
                <a:cs typeface="Arial" pitchFamily="34" charset="0"/>
              </a:defRPr>
            </a:lvl1pPr>
          </a:lstStyle>
          <a:p>
            <a:r>
              <a:rPr lang="en-US"/>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9FC2B5C9-4467-4890-D79A-1E8FA298C161}"/>
              </a:ext>
            </a:extLst>
          </p:cNvPr>
          <p:cNvSpPr>
            <a:spLocks noGrp="1"/>
          </p:cNvSpPr>
          <p:nvPr>
            <p:ph type="dt" sz="half" idx="10"/>
          </p:nvPr>
        </p:nvSpPr>
        <p:spPr/>
        <p:txBody>
          <a:bodyPr/>
          <a:lstStyle>
            <a:lvl1pPr>
              <a:defRPr/>
            </a:lvl1pPr>
          </a:lstStyle>
          <a:p>
            <a:pPr>
              <a:defRPr/>
            </a:pPr>
            <a:fld id="{C26811A6-C4AB-4CE5-BB84-274D5A5ED787}" type="datetimeFigureOut">
              <a:rPr lang="en-US"/>
              <a:pPr>
                <a:defRPr/>
              </a:pPr>
              <a:t>10/5/2023</a:t>
            </a:fld>
            <a:endParaRPr lang="en-GB"/>
          </a:p>
        </p:txBody>
      </p:sp>
      <p:sp>
        <p:nvSpPr>
          <p:cNvPr id="5" name="Footer Placeholder 4">
            <a:extLst>
              <a:ext uri="{FF2B5EF4-FFF2-40B4-BE49-F238E27FC236}">
                <a16:creationId xmlns:a16="http://schemas.microsoft.com/office/drawing/2014/main" id="{DE86D83C-4FBC-1CD5-2019-5A9CAC06C6A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58F471-C4B1-7D8E-743A-354025F581C9}"/>
              </a:ext>
            </a:extLst>
          </p:cNvPr>
          <p:cNvSpPr>
            <a:spLocks noGrp="1"/>
          </p:cNvSpPr>
          <p:nvPr>
            <p:ph type="sldNum" sz="quarter" idx="12"/>
          </p:nvPr>
        </p:nvSpPr>
        <p:spPr/>
        <p:txBody>
          <a:bodyPr/>
          <a:lstStyle>
            <a:lvl1pPr>
              <a:defRPr/>
            </a:lvl1pPr>
          </a:lstStyle>
          <a:p>
            <a:fld id="{D7511DAB-6E40-494E-BCB6-5EE795978294}" type="slidenum">
              <a:rPr lang="en-GB" altLang="en-US"/>
              <a:pPr/>
              <a:t>‹#›</a:t>
            </a:fld>
            <a:endParaRPr lang="en-GB" altLang="en-US"/>
          </a:p>
        </p:txBody>
      </p:sp>
    </p:spTree>
    <p:extLst>
      <p:ext uri="{BB962C8B-B14F-4D97-AF65-F5344CB8AC3E}">
        <p14:creationId xmlns:p14="http://schemas.microsoft.com/office/powerpoint/2010/main" val="1204176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7D7D510F-7297-3E6B-A91D-788683C07260}"/>
              </a:ext>
            </a:extLst>
          </p:cNvPr>
          <p:cNvSpPr>
            <a:spLocks noGrp="1"/>
          </p:cNvSpPr>
          <p:nvPr>
            <p:ph type="dt" sz="half" idx="10"/>
          </p:nvPr>
        </p:nvSpPr>
        <p:spPr/>
        <p:txBody>
          <a:bodyPr/>
          <a:lstStyle>
            <a:lvl1pPr>
              <a:defRPr/>
            </a:lvl1pPr>
          </a:lstStyle>
          <a:p>
            <a:pPr>
              <a:defRPr/>
            </a:pPr>
            <a:fld id="{1D976317-2164-45A5-94F8-19040ED90E00}" type="datetimeFigureOut">
              <a:rPr lang="en-US"/>
              <a:pPr>
                <a:defRPr/>
              </a:pPr>
              <a:t>10/5/2023</a:t>
            </a:fld>
            <a:endParaRPr lang="en-GB"/>
          </a:p>
        </p:txBody>
      </p:sp>
      <p:sp>
        <p:nvSpPr>
          <p:cNvPr id="5" name="Footer Placeholder 4">
            <a:extLst>
              <a:ext uri="{FF2B5EF4-FFF2-40B4-BE49-F238E27FC236}">
                <a16:creationId xmlns:a16="http://schemas.microsoft.com/office/drawing/2014/main" id="{3245372F-2B38-A1FC-07E0-587D7CF3FB1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59B0F27-6222-60A0-57CF-BC29594BDBFA}"/>
              </a:ext>
            </a:extLst>
          </p:cNvPr>
          <p:cNvSpPr>
            <a:spLocks noGrp="1"/>
          </p:cNvSpPr>
          <p:nvPr>
            <p:ph type="sldNum" sz="quarter" idx="12"/>
          </p:nvPr>
        </p:nvSpPr>
        <p:spPr/>
        <p:txBody>
          <a:bodyPr/>
          <a:lstStyle>
            <a:lvl1pPr>
              <a:defRPr/>
            </a:lvl1pPr>
          </a:lstStyle>
          <a:p>
            <a:fld id="{16FC8CA4-E066-4F36-96F0-32D831B02523}" type="slidenum">
              <a:rPr lang="en-GB" altLang="en-US"/>
              <a:pPr/>
              <a:t>‹#›</a:t>
            </a:fld>
            <a:endParaRPr lang="en-GB" altLang="en-US"/>
          </a:p>
        </p:txBody>
      </p:sp>
    </p:spTree>
    <p:extLst>
      <p:ext uri="{BB962C8B-B14F-4D97-AF65-F5344CB8AC3E}">
        <p14:creationId xmlns:p14="http://schemas.microsoft.com/office/powerpoint/2010/main" val="23506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56182D-8BB7-7141-8D83-05B02AB70556}"/>
              </a:ext>
            </a:extLst>
          </p:cNvPr>
          <p:cNvSpPr>
            <a:spLocks noGrp="1"/>
          </p:cNvSpPr>
          <p:nvPr>
            <p:ph type="dt" sz="half" idx="10"/>
          </p:nvPr>
        </p:nvSpPr>
        <p:spPr/>
        <p:txBody>
          <a:bodyPr/>
          <a:lstStyle>
            <a:lvl1pPr>
              <a:defRPr/>
            </a:lvl1pPr>
          </a:lstStyle>
          <a:p>
            <a:pPr>
              <a:defRPr/>
            </a:pPr>
            <a:fld id="{C7FE97F4-311A-41D1-90B2-46A80918DC25}" type="datetimeFigureOut">
              <a:rPr lang="en-US"/>
              <a:pPr>
                <a:defRPr/>
              </a:pPr>
              <a:t>10/5/2023</a:t>
            </a:fld>
            <a:endParaRPr lang="en-GB"/>
          </a:p>
        </p:txBody>
      </p:sp>
      <p:sp>
        <p:nvSpPr>
          <p:cNvPr id="5" name="Footer Placeholder 4">
            <a:extLst>
              <a:ext uri="{FF2B5EF4-FFF2-40B4-BE49-F238E27FC236}">
                <a16:creationId xmlns:a16="http://schemas.microsoft.com/office/drawing/2014/main" id="{AA0D791B-CCE5-C894-E3BC-474B0281B5C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245E633-B179-2ED6-5B06-EFDC9A4FF8D0}"/>
              </a:ext>
            </a:extLst>
          </p:cNvPr>
          <p:cNvSpPr>
            <a:spLocks noGrp="1"/>
          </p:cNvSpPr>
          <p:nvPr>
            <p:ph type="sldNum" sz="quarter" idx="12"/>
          </p:nvPr>
        </p:nvSpPr>
        <p:spPr/>
        <p:txBody>
          <a:bodyPr/>
          <a:lstStyle>
            <a:lvl1pPr>
              <a:defRPr/>
            </a:lvl1pPr>
          </a:lstStyle>
          <a:p>
            <a:fld id="{C707756A-F421-4DBC-93BD-658BEDB539DC}" type="slidenum">
              <a:rPr lang="en-GB" altLang="en-US"/>
              <a:pPr/>
              <a:t>‹#›</a:t>
            </a:fld>
            <a:endParaRPr lang="en-GB" altLang="en-US"/>
          </a:p>
        </p:txBody>
      </p:sp>
    </p:spTree>
    <p:extLst>
      <p:ext uri="{BB962C8B-B14F-4D97-AF65-F5344CB8AC3E}">
        <p14:creationId xmlns:p14="http://schemas.microsoft.com/office/powerpoint/2010/main" val="539860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3">
            <a:extLst>
              <a:ext uri="{FF2B5EF4-FFF2-40B4-BE49-F238E27FC236}">
                <a16:creationId xmlns:a16="http://schemas.microsoft.com/office/drawing/2014/main" id="{5A7B28F1-CB30-DA6D-FE13-811FC8E68EC5}"/>
              </a:ext>
            </a:extLst>
          </p:cNvPr>
          <p:cNvSpPr>
            <a:spLocks noGrp="1"/>
          </p:cNvSpPr>
          <p:nvPr>
            <p:ph type="dt" sz="half" idx="10"/>
          </p:nvPr>
        </p:nvSpPr>
        <p:spPr/>
        <p:txBody>
          <a:bodyPr/>
          <a:lstStyle>
            <a:lvl1pPr>
              <a:defRPr/>
            </a:lvl1pPr>
          </a:lstStyle>
          <a:p>
            <a:pPr>
              <a:defRPr/>
            </a:pPr>
            <a:fld id="{49AC5024-74BB-41F7-9684-FBCA3020151A}" type="datetimeFigureOut">
              <a:rPr lang="en-US"/>
              <a:pPr>
                <a:defRPr/>
              </a:pPr>
              <a:t>10/5/2023</a:t>
            </a:fld>
            <a:endParaRPr lang="en-GB"/>
          </a:p>
        </p:txBody>
      </p:sp>
      <p:sp>
        <p:nvSpPr>
          <p:cNvPr id="6" name="Footer Placeholder 4">
            <a:extLst>
              <a:ext uri="{FF2B5EF4-FFF2-40B4-BE49-F238E27FC236}">
                <a16:creationId xmlns:a16="http://schemas.microsoft.com/office/drawing/2014/main" id="{451119DB-0BE5-141F-FA56-98228B92A85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6DDFEAD-3221-FE0D-DE76-720A3205581E}"/>
              </a:ext>
            </a:extLst>
          </p:cNvPr>
          <p:cNvSpPr>
            <a:spLocks noGrp="1"/>
          </p:cNvSpPr>
          <p:nvPr>
            <p:ph type="sldNum" sz="quarter" idx="12"/>
          </p:nvPr>
        </p:nvSpPr>
        <p:spPr/>
        <p:txBody>
          <a:bodyPr/>
          <a:lstStyle>
            <a:lvl1pPr>
              <a:defRPr/>
            </a:lvl1pPr>
          </a:lstStyle>
          <a:p>
            <a:fld id="{98ADECEF-9AB1-4D78-8B80-605B11ED4A5D}" type="slidenum">
              <a:rPr lang="en-GB" altLang="en-US"/>
              <a:pPr/>
              <a:t>‹#›</a:t>
            </a:fld>
            <a:endParaRPr lang="en-GB" altLang="en-US"/>
          </a:p>
        </p:txBody>
      </p:sp>
    </p:spTree>
    <p:extLst>
      <p:ext uri="{BB962C8B-B14F-4D97-AF65-F5344CB8AC3E}">
        <p14:creationId xmlns:p14="http://schemas.microsoft.com/office/powerpoint/2010/main" val="1755488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6549E9B-ADE7-E6B7-B1BE-2EB19B9CA4B8}"/>
              </a:ext>
            </a:extLst>
          </p:cNvPr>
          <p:cNvSpPr>
            <a:spLocks noGrp="1"/>
          </p:cNvSpPr>
          <p:nvPr>
            <p:ph type="dt" sz="half" idx="10"/>
          </p:nvPr>
        </p:nvSpPr>
        <p:spPr/>
        <p:txBody>
          <a:bodyPr/>
          <a:lstStyle>
            <a:lvl1pPr>
              <a:defRPr/>
            </a:lvl1pPr>
          </a:lstStyle>
          <a:p>
            <a:pPr>
              <a:defRPr/>
            </a:pPr>
            <a:fld id="{9EBBA123-7C36-4132-9493-E44479FD91CE}" type="datetimeFigureOut">
              <a:rPr lang="en-US"/>
              <a:pPr>
                <a:defRPr/>
              </a:pPr>
              <a:t>10/5/2023</a:t>
            </a:fld>
            <a:endParaRPr lang="en-GB"/>
          </a:p>
        </p:txBody>
      </p:sp>
      <p:sp>
        <p:nvSpPr>
          <p:cNvPr id="8" name="Footer Placeholder 4">
            <a:extLst>
              <a:ext uri="{FF2B5EF4-FFF2-40B4-BE49-F238E27FC236}">
                <a16:creationId xmlns:a16="http://schemas.microsoft.com/office/drawing/2014/main" id="{D758093D-12F0-D147-A5D6-9C1B9A0BED5F}"/>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9FB8C385-F580-CACE-E20C-75B2FD421D06}"/>
              </a:ext>
            </a:extLst>
          </p:cNvPr>
          <p:cNvSpPr>
            <a:spLocks noGrp="1"/>
          </p:cNvSpPr>
          <p:nvPr>
            <p:ph type="sldNum" sz="quarter" idx="12"/>
          </p:nvPr>
        </p:nvSpPr>
        <p:spPr/>
        <p:txBody>
          <a:bodyPr/>
          <a:lstStyle>
            <a:lvl1pPr>
              <a:defRPr/>
            </a:lvl1pPr>
          </a:lstStyle>
          <a:p>
            <a:fld id="{AF21D2DD-3695-4DFE-BB65-7052893B40CA}" type="slidenum">
              <a:rPr lang="en-GB" altLang="en-US"/>
              <a:pPr/>
              <a:t>‹#›</a:t>
            </a:fld>
            <a:endParaRPr lang="en-GB" altLang="en-US"/>
          </a:p>
        </p:txBody>
      </p:sp>
    </p:spTree>
    <p:extLst>
      <p:ext uri="{BB962C8B-B14F-4D97-AF65-F5344CB8AC3E}">
        <p14:creationId xmlns:p14="http://schemas.microsoft.com/office/powerpoint/2010/main" val="1420745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FBADDC4-2D3E-46FA-4DFC-082A5D295C76}"/>
              </a:ext>
            </a:extLst>
          </p:cNvPr>
          <p:cNvSpPr>
            <a:spLocks noGrp="1"/>
          </p:cNvSpPr>
          <p:nvPr>
            <p:ph type="dt" sz="half" idx="10"/>
          </p:nvPr>
        </p:nvSpPr>
        <p:spPr/>
        <p:txBody>
          <a:bodyPr/>
          <a:lstStyle>
            <a:lvl1pPr>
              <a:defRPr/>
            </a:lvl1pPr>
          </a:lstStyle>
          <a:p>
            <a:pPr>
              <a:defRPr/>
            </a:pPr>
            <a:fld id="{C7FACC85-39F4-4E3C-90C2-5D661321536F}" type="datetimeFigureOut">
              <a:rPr lang="en-US"/>
              <a:pPr>
                <a:defRPr/>
              </a:pPr>
              <a:t>10/5/2023</a:t>
            </a:fld>
            <a:endParaRPr lang="en-GB"/>
          </a:p>
        </p:txBody>
      </p:sp>
      <p:sp>
        <p:nvSpPr>
          <p:cNvPr id="4" name="Footer Placeholder 4">
            <a:extLst>
              <a:ext uri="{FF2B5EF4-FFF2-40B4-BE49-F238E27FC236}">
                <a16:creationId xmlns:a16="http://schemas.microsoft.com/office/drawing/2014/main" id="{EA516126-24F7-C216-DD4B-22A5A79EC5E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9C3C13DC-D771-7C95-6ED2-2FD5ADF3B2E9}"/>
              </a:ext>
            </a:extLst>
          </p:cNvPr>
          <p:cNvSpPr>
            <a:spLocks noGrp="1"/>
          </p:cNvSpPr>
          <p:nvPr>
            <p:ph type="sldNum" sz="quarter" idx="12"/>
          </p:nvPr>
        </p:nvSpPr>
        <p:spPr/>
        <p:txBody>
          <a:bodyPr/>
          <a:lstStyle>
            <a:lvl1pPr>
              <a:defRPr/>
            </a:lvl1pPr>
          </a:lstStyle>
          <a:p>
            <a:fld id="{1D23CBDC-4954-4EC3-AD1D-72F98BD0C7BF}" type="slidenum">
              <a:rPr lang="en-GB" altLang="en-US"/>
              <a:pPr/>
              <a:t>‹#›</a:t>
            </a:fld>
            <a:endParaRPr lang="en-GB" altLang="en-US"/>
          </a:p>
        </p:txBody>
      </p:sp>
    </p:spTree>
    <p:extLst>
      <p:ext uri="{BB962C8B-B14F-4D97-AF65-F5344CB8AC3E}">
        <p14:creationId xmlns:p14="http://schemas.microsoft.com/office/powerpoint/2010/main" val="149805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B402587-238A-CC7A-F6A9-F7B3E487CDB3}"/>
              </a:ext>
            </a:extLst>
          </p:cNvPr>
          <p:cNvSpPr>
            <a:spLocks noGrp="1"/>
          </p:cNvSpPr>
          <p:nvPr>
            <p:ph type="dt" sz="half" idx="10"/>
          </p:nvPr>
        </p:nvSpPr>
        <p:spPr/>
        <p:txBody>
          <a:bodyPr/>
          <a:lstStyle>
            <a:lvl1pPr>
              <a:defRPr/>
            </a:lvl1pPr>
          </a:lstStyle>
          <a:p>
            <a:pPr>
              <a:defRPr/>
            </a:pPr>
            <a:fld id="{AF5963C3-49B9-423B-A7B1-60820897417E}" type="datetimeFigureOut">
              <a:rPr lang="en-US"/>
              <a:pPr>
                <a:defRPr/>
              </a:pPr>
              <a:t>10/5/2023</a:t>
            </a:fld>
            <a:endParaRPr lang="en-GB"/>
          </a:p>
        </p:txBody>
      </p:sp>
      <p:sp>
        <p:nvSpPr>
          <p:cNvPr id="3" name="Footer Placeholder 4">
            <a:extLst>
              <a:ext uri="{FF2B5EF4-FFF2-40B4-BE49-F238E27FC236}">
                <a16:creationId xmlns:a16="http://schemas.microsoft.com/office/drawing/2014/main" id="{CF6842D3-F1A2-C48A-9E6E-32B818CFEEA8}"/>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AE15E77A-F2F9-5010-D30D-CFDC9B22D786}"/>
              </a:ext>
            </a:extLst>
          </p:cNvPr>
          <p:cNvSpPr>
            <a:spLocks noGrp="1"/>
          </p:cNvSpPr>
          <p:nvPr>
            <p:ph type="sldNum" sz="quarter" idx="12"/>
          </p:nvPr>
        </p:nvSpPr>
        <p:spPr/>
        <p:txBody>
          <a:bodyPr/>
          <a:lstStyle>
            <a:lvl1pPr>
              <a:defRPr/>
            </a:lvl1pPr>
          </a:lstStyle>
          <a:p>
            <a:fld id="{A001D491-6DD5-4C16-9E86-7A10D412D5BB}" type="slidenum">
              <a:rPr lang="en-GB" altLang="en-US"/>
              <a:pPr/>
              <a:t>‹#›</a:t>
            </a:fld>
            <a:endParaRPr lang="en-GB" altLang="en-US"/>
          </a:p>
        </p:txBody>
      </p:sp>
    </p:spTree>
    <p:extLst>
      <p:ext uri="{BB962C8B-B14F-4D97-AF65-F5344CB8AC3E}">
        <p14:creationId xmlns:p14="http://schemas.microsoft.com/office/powerpoint/2010/main" val="1843358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84102B6-1ADA-AB31-0CAE-27B51644C45B}"/>
              </a:ext>
            </a:extLst>
          </p:cNvPr>
          <p:cNvSpPr>
            <a:spLocks noGrp="1"/>
          </p:cNvSpPr>
          <p:nvPr>
            <p:ph type="dt" sz="half" idx="10"/>
          </p:nvPr>
        </p:nvSpPr>
        <p:spPr/>
        <p:txBody>
          <a:bodyPr/>
          <a:lstStyle>
            <a:lvl1pPr>
              <a:defRPr/>
            </a:lvl1pPr>
          </a:lstStyle>
          <a:p>
            <a:pPr>
              <a:defRPr/>
            </a:pPr>
            <a:fld id="{C4C9975E-2EF0-49F0-B06F-A1F563D03FDF}" type="datetimeFigureOut">
              <a:rPr lang="en-US"/>
              <a:pPr>
                <a:defRPr/>
              </a:pPr>
              <a:t>10/5/2023</a:t>
            </a:fld>
            <a:endParaRPr lang="en-GB"/>
          </a:p>
        </p:txBody>
      </p:sp>
      <p:sp>
        <p:nvSpPr>
          <p:cNvPr id="6" name="Footer Placeholder 4">
            <a:extLst>
              <a:ext uri="{FF2B5EF4-FFF2-40B4-BE49-F238E27FC236}">
                <a16:creationId xmlns:a16="http://schemas.microsoft.com/office/drawing/2014/main" id="{E77E1BA1-3567-4EB2-9F63-87FC776A99C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21238E7-74BD-2B47-CDB9-F8AD837B8AE7}"/>
              </a:ext>
            </a:extLst>
          </p:cNvPr>
          <p:cNvSpPr>
            <a:spLocks noGrp="1"/>
          </p:cNvSpPr>
          <p:nvPr>
            <p:ph type="sldNum" sz="quarter" idx="12"/>
          </p:nvPr>
        </p:nvSpPr>
        <p:spPr/>
        <p:txBody>
          <a:bodyPr/>
          <a:lstStyle>
            <a:lvl1pPr>
              <a:defRPr/>
            </a:lvl1pPr>
          </a:lstStyle>
          <a:p>
            <a:fld id="{73FC8C3E-FEB1-4FC3-B84C-7EB9FC8231D9}" type="slidenum">
              <a:rPr lang="en-GB" altLang="en-US"/>
              <a:pPr/>
              <a:t>‹#›</a:t>
            </a:fld>
            <a:endParaRPr lang="en-GB" altLang="en-US"/>
          </a:p>
        </p:txBody>
      </p:sp>
    </p:spTree>
    <p:extLst>
      <p:ext uri="{BB962C8B-B14F-4D97-AF65-F5344CB8AC3E}">
        <p14:creationId xmlns:p14="http://schemas.microsoft.com/office/powerpoint/2010/main" val="2418917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C3EA306-9730-1C69-0724-AF8E62ADA7E3}"/>
              </a:ext>
            </a:extLst>
          </p:cNvPr>
          <p:cNvSpPr>
            <a:spLocks noGrp="1"/>
          </p:cNvSpPr>
          <p:nvPr>
            <p:ph type="dt" sz="half" idx="10"/>
          </p:nvPr>
        </p:nvSpPr>
        <p:spPr/>
        <p:txBody>
          <a:bodyPr/>
          <a:lstStyle>
            <a:lvl1pPr>
              <a:defRPr/>
            </a:lvl1pPr>
          </a:lstStyle>
          <a:p>
            <a:pPr>
              <a:defRPr/>
            </a:pPr>
            <a:fld id="{D74423DF-CA9F-41C9-9DD6-2FAFBCD3935E}" type="datetimeFigureOut">
              <a:rPr lang="en-US"/>
              <a:pPr>
                <a:defRPr/>
              </a:pPr>
              <a:t>10/5/2023</a:t>
            </a:fld>
            <a:endParaRPr lang="en-GB"/>
          </a:p>
        </p:txBody>
      </p:sp>
      <p:sp>
        <p:nvSpPr>
          <p:cNvPr id="6" name="Footer Placeholder 4">
            <a:extLst>
              <a:ext uri="{FF2B5EF4-FFF2-40B4-BE49-F238E27FC236}">
                <a16:creationId xmlns:a16="http://schemas.microsoft.com/office/drawing/2014/main" id="{19FDBFA6-8D7B-60FB-2103-02840D1A38A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25302EB-2765-1628-D48B-5D1F054915BE}"/>
              </a:ext>
            </a:extLst>
          </p:cNvPr>
          <p:cNvSpPr>
            <a:spLocks noGrp="1"/>
          </p:cNvSpPr>
          <p:nvPr>
            <p:ph type="sldNum" sz="quarter" idx="12"/>
          </p:nvPr>
        </p:nvSpPr>
        <p:spPr/>
        <p:txBody>
          <a:bodyPr/>
          <a:lstStyle>
            <a:lvl1pPr>
              <a:defRPr/>
            </a:lvl1pPr>
          </a:lstStyle>
          <a:p>
            <a:fld id="{3DCBD6A1-F79F-4398-ADDB-53700B696D1D}" type="slidenum">
              <a:rPr lang="en-GB" altLang="en-US"/>
              <a:pPr/>
              <a:t>‹#›</a:t>
            </a:fld>
            <a:endParaRPr lang="en-GB" altLang="en-US"/>
          </a:p>
        </p:txBody>
      </p:sp>
    </p:spTree>
    <p:extLst>
      <p:ext uri="{BB962C8B-B14F-4D97-AF65-F5344CB8AC3E}">
        <p14:creationId xmlns:p14="http://schemas.microsoft.com/office/powerpoint/2010/main" val="3910301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47E71A-1C8B-390D-D4F8-FC750FBCBA81}"/>
              </a:ext>
            </a:extLst>
          </p:cNvPr>
          <p:cNvSpPr>
            <a:spLocks noGrp="1"/>
          </p:cNvSpPr>
          <p:nvPr>
            <p:ph type="dt" sz="half" idx="10"/>
          </p:nvPr>
        </p:nvSpPr>
        <p:spPr/>
        <p:txBody>
          <a:bodyPr/>
          <a:lstStyle>
            <a:lvl1pPr>
              <a:defRPr/>
            </a:lvl1pPr>
          </a:lstStyle>
          <a:p>
            <a:pPr>
              <a:defRPr/>
            </a:pPr>
            <a:fld id="{53429A08-F2D5-4441-9741-68CD7069B3C7}" type="datetimeFigureOut">
              <a:rPr lang="en-US"/>
              <a:pPr>
                <a:defRPr/>
              </a:pPr>
              <a:t>10/5/2023</a:t>
            </a:fld>
            <a:endParaRPr lang="en-GB"/>
          </a:p>
        </p:txBody>
      </p:sp>
      <p:sp>
        <p:nvSpPr>
          <p:cNvPr id="5" name="Footer Placeholder 4">
            <a:extLst>
              <a:ext uri="{FF2B5EF4-FFF2-40B4-BE49-F238E27FC236}">
                <a16:creationId xmlns:a16="http://schemas.microsoft.com/office/drawing/2014/main" id="{EE0D67A7-0734-B4E5-4BF8-725AD725B83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2276450-6E36-B886-AD17-01427C373321}"/>
              </a:ext>
            </a:extLst>
          </p:cNvPr>
          <p:cNvSpPr>
            <a:spLocks noGrp="1"/>
          </p:cNvSpPr>
          <p:nvPr>
            <p:ph type="sldNum" sz="quarter" idx="12"/>
          </p:nvPr>
        </p:nvSpPr>
        <p:spPr/>
        <p:txBody>
          <a:bodyPr/>
          <a:lstStyle>
            <a:lvl1pPr>
              <a:defRPr/>
            </a:lvl1pPr>
          </a:lstStyle>
          <a:p>
            <a:fld id="{F0D23DD1-0C68-490E-8395-C7C82BC2786F}" type="slidenum">
              <a:rPr lang="en-GB" altLang="en-US"/>
              <a:pPr/>
              <a:t>‹#›</a:t>
            </a:fld>
            <a:endParaRPr lang="en-GB" altLang="en-US"/>
          </a:p>
        </p:txBody>
      </p:sp>
    </p:spTree>
    <p:extLst>
      <p:ext uri="{BB962C8B-B14F-4D97-AF65-F5344CB8AC3E}">
        <p14:creationId xmlns:p14="http://schemas.microsoft.com/office/powerpoint/2010/main" val="1277087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CDFF6B-4184-0E02-0126-F8B5611198A3}"/>
              </a:ext>
            </a:extLst>
          </p:cNvPr>
          <p:cNvSpPr>
            <a:spLocks noGrp="1"/>
          </p:cNvSpPr>
          <p:nvPr>
            <p:ph type="dt" sz="half" idx="10"/>
          </p:nvPr>
        </p:nvSpPr>
        <p:spPr/>
        <p:txBody>
          <a:bodyPr/>
          <a:lstStyle>
            <a:lvl1pPr>
              <a:defRPr/>
            </a:lvl1pPr>
          </a:lstStyle>
          <a:p>
            <a:pPr>
              <a:defRPr/>
            </a:pPr>
            <a:fld id="{64572D13-A138-4D82-8D42-9A8F8E46D74F}" type="datetimeFigureOut">
              <a:rPr lang="en-US"/>
              <a:pPr>
                <a:defRPr/>
              </a:pPr>
              <a:t>10/5/2023</a:t>
            </a:fld>
            <a:endParaRPr lang="en-GB"/>
          </a:p>
        </p:txBody>
      </p:sp>
      <p:sp>
        <p:nvSpPr>
          <p:cNvPr id="5" name="Footer Placeholder 4">
            <a:extLst>
              <a:ext uri="{FF2B5EF4-FFF2-40B4-BE49-F238E27FC236}">
                <a16:creationId xmlns:a16="http://schemas.microsoft.com/office/drawing/2014/main" id="{B02EADEE-087F-C22A-987F-68015FBE0A0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180D38-6D94-74A8-60CA-44BF342FC4CC}"/>
              </a:ext>
            </a:extLst>
          </p:cNvPr>
          <p:cNvSpPr>
            <a:spLocks noGrp="1"/>
          </p:cNvSpPr>
          <p:nvPr>
            <p:ph type="sldNum" sz="quarter" idx="12"/>
          </p:nvPr>
        </p:nvSpPr>
        <p:spPr/>
        <p:txBody>
          <a:bodyPr/>
          <a:lstStyle>
            <a:lvl1pPr>
              <a:defRPr/>
            </a:lvl1pPr>
          </a:lstStyle>
          <a:p>
            <a:fld id="{73BD9505-FC70-4348-8467-2D7E2E4BCC6D}" type="slidenum">
              <a:rPr lang="en-GB" altLang="en-US"/>
              <a:pPr/>
              <a:t>‹#›</a:t>
            </a:fld>
            <a:endParaRPr lang="en-GB" altLang="en-US"/>
          </a:p>
        </p:txBody>
      </p:sp>
    </p:spTree>
    <p:extLst>
      <p:ext uri="{BB962C8B-B14F-4D97-AF65-F5344CB8AC3E}">
        <p14:creationId xmlns:p14="http://schemas.microsoft.com/office/powerpoint/2010/main" val="3466749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9391D99-687F-A23B-6398-E27E3D49C67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ACA861E-9530-AD44-34C2-49C5ED10DBBE}"/>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5BD0BB7-5EE0-1989-46E2-23F31C834077}"/>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06494B8-1A0E-4CB3-8593-F199F1A7FA30}" type="datetimeFigureOut">
              <a:rPr lang="en-US"/>
              <a:pPr>
                <a:defRPr/>
              </a:pPr>
              <a:t>10/5/2023</a:t>
            </a:fld>
            <a:endParaRPr lang="en-GB"/>
          </a:p>
        </p:txBody>
      </p:sp>
      <p:sp>
        <p:nvSpPr>
          <p:cNvPr id="5" name="Footer Placeholder 4">
            <a:extLst>
              <a:ext uri="{FF2B5EF4-FFF2-40B4-BE49-F238E27FC236}">
                <a16:creationId xmlns:a16="http://schemas.microsoft.com/office/drawing/2014/main" id="{DC5404B1-39A8-90A3-A737-89A92895199C}"/>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47691538-EEB9-F11A-D139-635FE967BA5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359888E0-C331-4F96-A24F-3EA837D18DE0}"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0" fontAlgn="base" hangingPunct="0">
        <a:spcBef>
          <a:spcPct val="0"/>
        </a:spcBef>
        <a:spcAft>
          <a:spcPct val="0"/>
        </a:spcAft>
        <a:defRPr sz="4400" kern="1200">
          <a:solidFill>
            <a:schemeClr val="tx1"/>
          </a:solidFill>
          <a:latin typeface="Arial" pitchFamily="34" charset="0"/>
          <a:ea typeface="+mj-ea"/>
          <a:cs typeface="Arial" pitchFamily="34" charset="0"/>
        </a:defRPr>
      </a:lvl1pPr>
      <a:lvl2pPr algn="ctr" rtl="0" eaLnBrk="0" fontAlgn="base" hangingPunct="0">
        <a:spcBef>
          <a:spcPct val="0"/>
        </a:spcBef>
        <a:spcAft>
          <a:spcPct val="0"/>
        </a:spcAft>
        <a:defRPr sz="4400">
          <a:solidFill>
            <a:schemeClr val="tx1"/>
          </a:solidFill>
          <a:latin typeface="Arial" charset="0"/>
          <a:cs typeface="Arial" charset="0"/>
        </a:defRPr>
      </a:lvl2pPr>
      <a:lvl3pPr algn="ctr" rtl="0" eaLnBrk="0" fontAlgn="base" hangingPunct="0">
        <a:spcBef>
          <a:spcPct val="0"/>
        </a:spcBef>
        <a:spcAft>
          <a:spcPct val="0"/>
        </a:spcAft>
        <a:defRPr sz="4400">
          <a:solidFill>
            <a:schemeClr val="tx1"/>
          </a:solidFill>
          <a:latin typeface="Arial" charset="0"/>
          <a:cs typeface="Arial" charset="0"/>
        </a:defRPr>
      </a:lvl3pPr>
      <a:lvl4pPr algn="ctr" rtl="0" eaLnBrk="0" fontAlgn="base" hangingPunct="0">
        <a:spcBef>
          <a:spcPct val="0"/>
        </a:spcBef>
        <a:spcAft>
          <a:spcPct val="0"/>
        </a:spcAft>
        <a:defRPr sz="4400">
          <a:solidFill>
            <a:schemeClr val="tx1"/>
          </a:solidFill>
          <a:latin typeface="Arial" charset="0"/>
          <a:cs typeface="Arial" charset="0"/>
        </a:defRPr>
      </a:lvl4pPr>
      <a:lvl5pPr algn="ctr" rtl="0" eaLnBrk="0" fontAlgn="base" hangingPunct="0">
        <a:spcBef>
          <a:spcPct val="0"/>
        </a:spcBef>
        <a:spcAft>
          <a:spcPct val="0"/>
        </a:spcAft>
        <a:defRPr sz="4400">
          <a:solidFill>
            <a:schemeClr val="tx1"/>
          </a:solidFill>
          <a:latin typeface="Arial" charset="0"/>
          <a:cs typeface="Arial" charset="0"/>
        </a:defRPr>
      </a:lvl5pPr>
      <a:lvl6pPr marL="457200" algn="ctr" rtl="0" fontAlgn="base">
        <a:spcBef>
          <a:spcPct val="0"/>
        </a:spcBef>
        <a:spcAft>
          <a:spcPct val="0"/>
        </a:spcAft>
        <a:defRPr sz="4400">
          <a:solidFill>
            <a:schemeClr val="tx1"/>
          </a:solidFill>
          <a:latin typeface="Arial" charset="0"/>
          <a:cs typeface="Arial" charset="0"/>
        </a:defRPr>
      </a:lvl6pPr>
      <a:lvl7pPr marL="914400" algn="ctr" rtl="0" fontAlgn="base">
        <a:spcBef>
          <a:spcPct val="0"/>
        </a:spcBef>
        <a:spcAft>
          <a:spcPct val="0"/>
        </a:spcAft>
        <a:defRPr sz="4400">
          <a:solidFill>
            <a:schemeClr val="tx1"/>
          </a:solidFill>
          <a:latin typeface="Arial" charset="0"/>
          <a:cs typeface="Arial" charset="0"/>
        </a:defRPr>
      </a:lvl7pPr>
      <a:lvl8pPr marL="1371600" algn="ctr" rtl="0" fontAlgn="base">
        <a:spcBef>
          <a:spcPct val="0"/>
        </a:spcBef>
        <a:spcAft>
          <a:spcPct val="0"/>
        </a:spcAft>
        <a:defRPr sz="4400">
          <a:solidFill>
            <a:schemeClr val="tx1"/>
          </a:solidFill>
          <a:latin typeface="Arial" charset="0"/>
          <a:cs typeface="Arial" charset="0"/>
        </a:defRPr>
      </a:lvl8pPr>
      <a:lvl9pPr marL="1828800" algn="ctr" rtl="0" fontAlgn="base">
        <a:spcBef>
          <a:spcPct val="0"/>
        </a:spcBef>
        <a:spcAft>
          <a:spcPct val="0"/>
        </a:spcAft>
        <a:defRPr sz="4400">
          <a:solidFill>
            <a:schemeClr val="tx1"/>
          </a:solidFill>
          <a:latin typeface="Arial" charset="0"/>
          <a:cs typeface="Arial"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0.emf"/><Relationship Id="rId13" Type="http://schemas.openxmlformats.org/officeDocument/2006/relationships/image" Target="../media/image25.png"/><Relationship Id="rId18" Type="http://schemas.openxmlformats.org/officeDocument/2006/relationships/image" Target="../media/image30.png"/><Relationship Id="rId3" Type="http://schemas.openxmlformats.org/officeDocument/2006/relationships/image" Target="../media/image15.jpeg"/><Relationship Id="rId21" Type="http://schemas.openxmlformats.org/officeDocument/2006/relationships/image" Target="../media/image33.emf"/><Relationship Id="rId7" Type="http://schemas.openxmlformats.org/officeDocument/2006/relationships/image" Target="../media/image19.emf"/><Relationship Id="rId12" Type="http://schemas.openxmlformats.org/officeDocument/2006/relationships/image" Target="../media/image24.emf"/><Relationship Id="rId17" Type="http://schemas.openxmlformats.org/officeDocument/2006/relationships/image" Target="../media/image29.png"/><Relationship Id="rId25" Type="http://schemas.openxmlformats.org/officeDocument/2006/relationships/image" Target="../media/image37.emf"/><Relationship Id="rId2" Type="http://schemas.openxmlformats.org/officeDocument/2006/relationships/image" Target="../media/image14.jpeg"/><Relationship Id="rId16" Type="http://schemas.openxmlformats.org/officeDocument/2006/relationships/image" Target="../media/image28.jpeg"/><Relationship Id="rId20" Type="http://schemas.openxmlformats.org/officeDocument/2006/relationships/image" Target="../media/image32.emf"/><Relationship Id="rId1" Type="http://schemas.openxmlformats.org/officeDocument/2006/relationships/slideLayout" Target="../slideLayouts/slideLayout7.xml"/><Relationship Id="rId6" Type="http://schemas.openxmlformats.org/officeDocument/2006/relationships/image" Target="../media/image18.emf"/><Relationship Id="rId11" Type="http://schemas.openxmlformats.org/officeDocument/2006/relationships/image" Target="../media/image23.emf"/><Relationship Id="rId24" Type="http://schemas.openxmlformats.org/officeDocument/2006/relationships/image" Target="../media/image36.emf"/><Relationship Id="rId5" Type="http://schemas.openxmlformats.org/officeDocument/2006/relationships/image" Target="../media/image17.emf"/><Relationship Id="rId15" Type="http://schemas.openxmlformats.org/officeDocument/2006/relationships/image" Target="../media/image27.jpeg"/><Relationship Id="rId23" Type="http://schemas.openxmlformats.org/officeDocument/2006/relationships/image" Target="../media/image35.emf"/><Relationship Id="rId10" Type="http://schemas.openxmlformats.org/officeDocument/2006/relationships/image" Target="../media/image22.jpeg"/><Relationship Id="rId19" Type="http://schemas.openxmlformats.org/officeDocument/2006/relationships/image" Target="../media/image31.png"/><Relationship Id="rId4" Type="http://schemas.openxmlformats.org/officeDocument/2006/relationships/image" Target="../media/image16.jpeg"/><Relationship Id="rId9" Type="http://schemas.openxmlformats.org/officeDocument/2006/relationships/image" Target="../media/image21.emf"/><Relationship Id="rId14" Type="http://schemas.openxmlformats.org/officeDocument/2006/relationships/image" Target="../media/image26.jpeg"/><Relationship Id="rId22" Type="http://schemas.openxmlformats.org/officeDocument/2006/relationships/image" Target="../media/image34.emf"/></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ubtitle 2">
            <a:extLst>
              <a:ext uri="{FF2B5EF4-FFF2-40B4-BE49-F238E27FC236}">
                <a16:creationId xmlns:a16="http://schemas.microsoft.com/office/drawing/2014/main" id="{BCF176D0-196F-EE29-5BE7-36D78E12E13C}"/>
              </a:ext>
            </a:extLst>
          </p:cNvPr>
          <p:cNvSpPr>
            <a:spLocks noGrp="1"/>
          </p:cNvSpPr>
          <p:nvPr>
            <p:ph type="subTitle" idx="1"/>
          </p:nvPr>
        </p:nvSpPr>
        <p:spPr>
          <a:xfrm>
            <a:off x="684213" y="981075"/>
            <a:ext cx="7929562" cy="4464050"/>
          </a:xfrm>
        </p:spPr>
        <p:txBody>
          <a:bodyPr/>
          <a:lstStyle/>
          <a:p>
            <a:pPr eaLnBrk="1" hangingPunct="1"/>
            <a:r>
              <a:rPr lang="en-GB" altLang="en-US" sz="6000" b="1">
                <a:solidFill>
                  <a:srgbClr val="CC0099"/>
                </a:solidFill>
                <a:latin typeface="Comic Sans MS" panose="030F0702030302020204" pitchFamily="66" charset="0"/>
              </a:rPr>
              <a:t> </a:t>
            </a:r>
            <a:r>
              <a:rPr lang="en-GB" altLang="en-US" sz="4400" b="1">
                <a:solidFill>
                  <a:srgbClr val="CC0099"/>
                </a:solidFill>
                <a:latin typeface="Comic Sans MS" panose="030F0702030302020204" pitchFamily="66" charset="0"/>
              </a:rPr>
              <a:t>Welcome to </a:t>
            </a:r>
          </a:p>
          <a:p>
            <a:pPr eaLnBrk="1" hangingPunct="1"/>
            <a:r>
              <a:rPr lang="en-GB" altLang="en-US" sz="4400" b="1">
                <a:solidFill>
                  <a:srgbClr val="CC0099"/>
                </a:solidFill>
                <a:latin typeface="Comic Sans MS" panose="030F0702030302020204" pitchFamily="66" charset="0"/>
              </a:rPr>
              <a:t>Barden Primary School </a:t>
            </a:r>
          </a:p>
          <a:p>
            <a:pPr eaLnBrk="1" hangingPunct="1"/>
            <a:r>
              <a:rPr lang="en-GB" altLang="en-US" sz="4400" b="1">
                <a:solidFill>
                  <a:srgbClr val="CC0099"/>
                </a:solidFill>
                <a:latin typeface="Comic Sans MS" panose="030F0702030302020204" pitchFamily="66" charset="0"/>
              </a:rPr>
              <a:t>Early Years Reading</a:t>
            </a:r>
          </a:p>
          <a:p>
            <a:pPr eaLnBrk="1" hangingPunct="1"/>
            <a:r>
              <a:rPr lang="en-GB" altLang="en-US" sz="4400" b="1">
                <a:solidFill>
                  <a:srgbClr val="CC0099"/>
                </a:solidFill>
                <a:latin typeface="Comic Sans MS" panose="030F0702030302020204" pitchFamily="66" charset="0"/>
              </a:rPr>
              <a:t>Meeting</a:t>
            </a:r>
            <a:r>
              <a:rPr lang="en-GB" altLang="en-US" sz="6000" b="1">
                <a:solidFill>
                  <a:srgbClr val="CC0099"/>
                </a:solidFill>
                <a:latin typeface="Comic Sans MS" panose="030F0702030302020204" pitchFamily="66" charset="0"/>
              </a:rPr>
              <a:t> </a:t>
            </a:r>
          </a:p>
          <a:p>
            <a:pPr eaLnBrk="1" hangingPunct="1"/>
            <a:endParaRPr lang="en-GB" altLang="en-US" b="1">
              <a:solidFill>
                <a:schemeClr val="tx1"/>
              </a:solidFill>
              <a:latin typeface="Comic Sans MS" panose="030F0702030302020204" pitchFamily="66" charset="0"/>
            </a:endParaRPr>
          </a:p>
          <a:p>
            <a:pPr eaLnBrk="1" hangingPunct="1"/>
            <a:endParaRPr lang="en-GB" altLang="en-US" sz="5800" b="1">
              <a:solidFill>
                <a:schemeClr val="tx1"/>
              </a:solidFill>
              <a:latin typeface="Comic Sans MS" panose="030F0702030302020204" pitchFamily="66" charset="0"/>
            </a:endParaRPr>
          </a:p>
          <a:p>
            <a:pPr eaLnBrk="1" hangingPunct="1"/>
            <a:endParaRPr lang="en-GB" altLang="en-US" sz="2800" b="1">
              <a:solidFill>
                <a:schemeClr val="tx1"/>
              </a:solidFill>
              <a:latin typeface="Comic Sans MS" panose="030F0702030302020204" pitchFamily="66" charset="0"/>
            </a:endParaRPr>
          </a:p>
        </p:txBody>
      </p:sp>
      <p:pic>
        <p:nvPicPr>
          <p:cNvPr id="4099" name="Picture 1">
            <a:extLst>
              <a:ext uri="{FF2B5EF4-FFF2-40B4-BE49-F238E27FC236}">
                <a16:creationId xmlns:a16="http://schemas.microsoft.com/office/drawing/2014/main" id="{E1A54A9A-31BA-8017-D93A-D5EF242D794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4017963"/>
            <a:ext cx="2016125" cy="20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3">
            <a:extLst>
              <a:ext uri="{FF2B5EF4-FFF2-40B4-BE49-F238E27FC236}">
                <a16:creationId xmlns:a16="http://schemas.microsoft.com/office/drawing/2014/main" id="{C2E8DB5D-96FC-B0CB-B8E7-EFE22DDC6C5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54350" y="4729163"/>
            <a:ext cx="5559425" cy="186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33"/>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F41B90F-4E70-83D0-94EB-96DD906C8086}"/>
              </a:ext>
            </a:extLst>
          </p:cNvPr>
          <p:cNvSpPr>
            <a:spLocks noGrp="1"/>
          </p:cNvSpPr>
          <p:nvPr>
            <p:ph type="title"/>
          </p:nvPr>
        </p:nvSpPr>
        <p:spPr>
          <a:xfrm>
            <a:off x="468313" y="333375"/>
            <a:ext cx="8229600" cy="1143000"/>
          </a:xfrm>
        </p:spPr>
        <p:txBody>
          <a:bodyPr/>
          <a:lstStyle/>
          <a:p>
            <a:r>
              <a:rPr lang="en-GB" altLang="en-US">
                <a:solidFill>
                  <a:srgbClr val="CC0099"/>
                </a:solidFill>
                <a:latin typeface="Comic Sans MS" panose="030F0702030302020204" pitchFamily="66" charset="0"/>
              </a:rPr>
              <a:t>Speaking and Listening</a:t>
            </a:r>
          </a:p>
        </p:txBody>
      </p:sp>
      <p:sp>
        <p:nvSpPr>
          <p:cNvPr id="6147" name="Content Placeholder 2">
            <a:extLst>
              <a:ext uri="{FF2B5EF4-FFF2-40B4-BE49-F238E27FC236}">
                <a16:creationId xmlns:a16="http://schemas.microsoft.com/office/drawing/2014/main" id="{79B170BF-1EA8-0EEA-A252-C9404DD9DDFD}"/>
              </a:ext>
            </a:extLst>
          </p:cNvPr>
          <p:cNvSpPr>
            <a:spLocks noGrp="1"/>
          </p:cNvSpPr>
          <p:nvPr>
            <p:ph idx="1"/>
          </p:nvPr>
        </p:nvSpPr>
        <p:spPr/>
        <p:txBody>
          <a:bodyPr/>
          <a:lstStyle/>
          <a:p>
            <a:r>
              <a:rPr lang="en-GB" altLang="en-US">
                <a:latin typeface="Comic Sans MS" panose="030F0702030302020204" pitchFamily="66" charset="0"/>
              </a:rPr>
              <a:t>Speaking and listening are vital skills children need to develop in order to live successful lives in society.</a:t>
            </a:r>
          </a:p>
          <a:p>
            <a:r>
              <a:rPr lang="en-GB" altLang="en-US">
                <a:latin typeface="Comic Sans MS" panose="030F0702030302020204" pitchFamily="66" charset="0"/>
              </a:rPr>
              <a:t>They are key skills for children developing their ability to read and write.</a:t>
            </a:r>
          </a:p>
          <a:p>
            <a:endParaRPr lang="en-GB" altLang="en-US"/>
          </a:p>
        </p:txBody>
      </p:sp>
      <p:pic>
        <p:nvPicPr>
          <p:cNvPr id="6148" name="Picture 2">
            <a:extLst>
              <a:ext uri="{FF2B5EF4-FFF2-40B4-BE49-F238E27FC236}">
                <a16:creationId xmlns:a16="http://schemas.microsoft.com/office/drawing/2014/main" id="{741E9DBD-94D0-6526-1EBE-EF0A90F654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4437063"/>
            <a:ext cx="2971800" cy="1533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advTm="5534"/>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9F4A45-9E2E-108C-5FAA-81AA04CD209A}"/>
              </a:ext>
            </a:extLst>
          </p:cNvPr>
          <p:cNvSpPr>
            <a:spLocks noGrp="1"/>
          </p:cNvSpPr>
          <p:nvPr>
            <p:ph idx="1"/>
          </p:nvPr>
        </p:nvSpPr>
        <p:spPr>
          <a:xfrm>
            <a:off x="457200" y="273050"/>
            <a:ext cx="8229600" cy="6180138"/>
          </a:xfrm>
        </p:spPr>
        <p:txBody>
          <a:bodyPr/>
          <a:lstStyle/>
          <a:p>
            <a:pPr marL="0" indent="0" eaLnBrk="1" hangingPunct="1">
              <a:buFont typeface="Arial" charset="0"/>
              <a:buNone/>
              <a:defRPr/>
            </a:pPr>
            <a:r>
              <a:rPr lang="en-GB" sz="2000" b="1" dirty="0">
                <a:latin typeface="Comic Sans MS" panose="030F0702030302020204" pitchFamily="66" charset="0"/>
              </a:rPr>
              <a:t>Talk </a:t>
            </a:r>
            <a:r>
              <a:rPr lang="en-GB" sz="2000" dirty="0">
                <a:latin typeface="Comic Sans MS" panose="030F0702030302020204" pitchFamily="66" charset="0"/>
              </a:rPr>
              <a:t>to your child as much as possible and ‘feed’ them new and ambitious vocabulary.</a:t>
            </a:r>
          </a:p>
          <a:p>
            <a:pPr eaLnBrk="1" hangingPunct="1">
              <a:buFont typeface="Arial" charset="0"/>
              <a:buChar char="•"/>
              <a:defRPr/>
            </a:pPr>
            <a:endParaRPr lang="en-GB" sz="2000" dirty="0">
              <a:latin typeface="Comic Sans MS" panose="030F0702030302020204" pitchFamily="66" charset="0"/>
            </a:endParaRPr>
          </a:p>
          <a:p>
            <a:pPr eaLnBrk="1" hangingPunct="1">
              <a:buFont typeface="Wingdings" charset="0"/>
              <a:buNone/>
              <a:defRPr/>
            </a:pPr>
            <a:r>
              <a:rPr lang="en-GB" sz="2000" dirty="0">
                <a:latin typeface="Comic Sans MS" panose="030F0702030302020204" pitchFamily="66" charset="0"/>
              </a:rPr>
              <a:t>“Let’s </a:t>
            </a:r>
            <a:r>
              <a:rPr lang="en-GB" sz="2000" dirty="0">
                <a:solidFill>
                  <a:srgbClr val="FF0000"/>
                </a:solidFill>
                <a:latin typeface="Comic Sans MS" panose="030F0702030302020204" pitchFamily="66" charset="0"/>
              </a:rPr>
              <a:t>eat</a:t>
            </a:r>
            <a:r>
              <a:rPr lang="en-GB" sz="2000" dirty="0">
                <a:latin typeface="Comic Sans MS" panose="030F0702030302020204" pitchFamily="66" charset="0"/>
              </a:rPr>
              <a:t> our lunch now.”</a:t>
            </a:r>
          </a:p>
          <a:p>
            <a:pPr eaLnBrk="1" hangingPunct="1">
              <a:buFont typeface="Wingdings" charset="0"/>
              <a:buNone/>
              <a:defRPr/>
            </a:pPr>
            <a:r>
              <a:rPr lang="en-GB" sz="2000" dirty="0">
                <a:latin typeface="Comic Sans MS" panose="030F0702030302020204" pitchFamily="66" charset="0"/>
              </a:rPr>
              <a:t>“Let’s </a:t>
            </a:r>
            <a:r>
              <a:rPr lang="en-GB" sz="2000" dirty="0">
                <a:solidFill>
                  <a:srgbClr val="33CC33"/>
                </a:solidFill>
                <a:latin typeface="Comic Sans MS" panose="030F0702030302020204" pitchFamily="66" charset="0"/>
              </a:rPr>
              <a:t>munch</a:t>
            </a:r>
            <a:r>
              <a:rPr lang="en-GB" sz="2000" dirty="0">
                <a:latin typeface="Comic Sans MS" panose="030F0702030302020204" pitchFamily="66" charset="0"/>
              </a:rPr>
              <a:t>  our lunch now.”</a:t>
            </a:r>
          </a:p>
          <a:p>
            <a:pPr eaLnBrk="1" hangingPunct="1">
              <a:buFont typeface="Wingdings" charset="0"/>
              <a:buNone/>
              <a:defRPr/>
            </a:pPr>
            <a:r>
              <a:rPr lang="en-GB" sz="2000" dirty="0">
                <a:latin typeface="Comic Sans MS" panose="030F0702030302020204" pitchFamily="66" charset="0"/>
              </a:rPr>
              <a:t>“Let’s </a:t>
            </a:r>
            <a:r>
              <a:rPr lang="en-GB" sz="2000" dirty="0">
                <a:solidFill>
                  <a:srgbClr val="7030A0"/>
                </a:solidFill>
                <a:latin typeface="Comic Sans MS" panose="030F0702030302020204" pitchFamily="66" charset="0"/>
              </a:rPr>
              <a:t>scoff </a:t>
            </a:r>
            <a:r>
              <a:rPr lang="en-GB" sz="2000" dirty="0">
                <a:latin typeface="Comic Sans MS" panose="030F0702030302020204" pitchFamily="66" charset="0"/>
              </a:rPr>
              <a:t>our lunch now.”</a:t>
            </a:r>
          </a:p>
          <a:p>
            <a:pPr eaLnBrk="1" hangingPunct="1">
              <a:buFont typeface="Wingdings" charset="0"/>
              <a:buNone/>
              <a:defRPr/>
            </a:pPr>
            <a:r>
              <a:rPr lang="en-GB" sz="2000" dirty="0">
                <a:latin typeface="Comic Sans MS" panose="030F0702030302020204" pitchFamily="66" charset="0"/>
              </a:rPr>
              <a:t>“Let’s </a:t>
            </a:r>
            <a:r>
              <a:rPr lang="en-GB" sz="2000" dirty="0">
                <a:solidFill>
                  <a:srgbClr val="00B0F0"/>
                </a:solidFill>
                <a:latin typeface="Comic Sans MS" panose="030F0702030302020204" pitchFamily="66" charset="0"/>
              </a:rPr>
              <a:t>devour</a:t>
            </a:r>
            <a:r>
              <a:rPr lang="en-GB" sz="2000" dirty="0">
                <a:solidFill>
                  <a:srgbClr val="434343"/>
                </a:solidFill>
                <a:latin typeface="Comic Sans MS" panose="030F0702030302020204" pitchFamily="66" charset="0"/>
              </a:rPr>
              <a:t> </a:t>
            </a:r>
            <a:r>
              <a:rPr lang="en-GB" sz="2000" dirty="0">
                <a:latin typeface="Comic Sans MS" panose="030F0702030302020204" pitchFamily="66" charset="0"/>
              </a:rPr>
              <a:t>our lunch now!”</a:t>
            </a:r>
          </a:p>
          <a:p>
            <a:pPr eaLnBrk="1" hangingPunct="1">
              <a:buFont typeface="Arial" charset="0"/>
              <a:buChar char="•"/>
              <a:defRPr/>
            </a:pPr>
            <a:r>
              <a:rPr lang="en-GB" sz="2000" dirty="0">
                <a:latin typeface="Comic Sans MS" panose="030F0702030302020204" pitchFamily="66" charset="0"/>
              </a:rPr>
              <a:t>Enrich conversations through description:</a:t>
            </a:r>
          </a:p>
          <a:p>
            <a:pPr eaLnBrk="1" hangingPunct="1">
              <a:buFont typeface="Wingdings" charset="0"/>
              <a:buNone/>
              <a:defRPr/>
            </a:pPr>
            <a:endParaRPr lang="en-GB" sz="2000" dirty="0">
              <a:latin typeface="Comic Sans MS" panose="030F0702030302020204" pitchFamily="66" charset="0"/>
            </a:endParaRPr>
          </a:p>
          <a:p>
            <a:pPr eaLnBrk="1" hangingPunct="1">
              <a:buFont typeface="Wingdings" charset="0"/>
              <a:buNone/>
              <a:defRPr/>
            </a:pPr>
            <a:r>
              <a:rPr lang="en-GB" sz="2000" i="1" dirty="0">
                <a:latin typeface="Comic Sans MS" panose="030F0702030302020204" pitchFamily="66" charset="0"/>
              </a:rPr>
              <a:t>“Look at that rain. It looks like little diamonds sparkling on the window pane!”</a:t>
            </a:r>
          </a:p>
          <a:p>
            <a:pPr eaLnBrk="1" hangingPunct="1">
              <a:buFont typeface="Arial" charset="0"/>
              <a:buChar char="•"/>
              <a:defRPr/>
            </a:pPr>
            <a:endParaRPr lang="en-GB" sz="2000" dirty="0">
              <a:latin typeface="Comic Sans MS" panose="030F0702030302020204" pitchFamily="66" charset="0"/>
            </a:endParaRPr>
          </a:p>
          <a:p>
            <a:pPr eaLnBrk="1" hangingPunct="1">
              <a:buFont typeface="Arial" charset="0"/>
              <a:buChar char="•"/>
              <a:defRPr/>
            </a:pPr>
            <a:r>
              <a:rPr lang="en-GB" sz="2000" dirty="0">
                <a:latin typeface="Comic Sans MS" panose="030F0702030302020204" pitchFamily="66" charset="0"/>
              </a:rPr>
              <a:t>Have fun with words and language. </a:t>
            </a:r>
          </a:p>
          <a:p>
            <a:pPr eaLnBrk="1" hangingPunct="1">
              <a:buFont typeface="Wingdings" charset="0"/>
              <a:buNone/>
              <a:defRPr/>
            </a:pPr>
            <a:endParaRPr lang="en-GB" sz="2000" dirty="0">
              <a:latin typeface="Comic Sans MS" panose="030F0702030302020204" pitchFamily="66" charset="0"/>
            </a:endParaRPr>
          </a:p>
          <a:p>
            <a:pPr eaLnBrk="1" hangingPunct="1">
              <a:buFont typeface="Wingdings" charset="0"/>
              <a:buNone/>
              <a:defRPr/>
            </a:pPr>
            <a:r>
              <a:rPr lang="en-GB" sz="2000" i="1" dirty="0">
                <a:latin typeface="Comic Sans MS" panose="030F0702030302020204" pitchFamily="66" charset="0"/>
              </a:rPr>
              <a:t>“I’m as hot as a spud in a cooking pot!”</a:t>
            </a:r>
          </a:p>
          <a:p>
            <a:pPr eaLnBrk="1" hangingPunct="1">
              <a:buFont typeface="Arial" charset="0"/>
              <a:buChar char="•"/>
              <a:defRPr/>
            </a:pPr>
            <a:endParaRPr lang="en-GB" sz="2000" dirty="0">
              <a:latin typeface="Comic Sans MS" panose="030F0702030302020204" pitchFamily="66" charset="0"/>
            </a:endParaRPr>
          </a:p>
          <a:p>
            <a:pPr eaLnBrk="1" hangingPunct="1">
              <a:buFont typeface="Arial" charset="0"/>
              <a:buChar char="•"/>
              <a:defRPr/>
            </a:pPr>
            <a:r>
              <a:rPr lang="en-GB" sz="2000" dirty="0">
                <a:latin typeface="Comic Sans MS" panose="030F0702030302020204" pitchFamily="66" charset="0"/>
              </a:rPr>
              <a:t>Praise your child for using new words or interesting phrases</a:t>
            </a:r>
          </a:p>
          <a:p>
            <a:pPr eaLnBrk="1" hangingPunct="1">
              <a:buFont typeface="Wingdings" charset="0"/>
              <a:buNone/>
              <a:defRPr/>
            </a:pPr>
            <a:endParaRPr lang="en-GB" sz="2000" dirty="0">
              <a:latin typeface="Comic Sans MS" panose="030F0702030302020204" pitchFamily="66" charset="0"/>
            </a:endParaRPr>
          </a:p>
          <a:p>
            <a:pPr eaLnBrk="1" hangingPunct="1">
              <a:buFont typeface="Wingdings" charset="0"/>
              <a:buNone/>
              <a:defRPr/>
            </a:pPr>
            <a:endParaRPr lang="en-GB" sz="1600" dirty="0">
              <a:latin typeface="Arial" charset="0"/>
            </a:endParaRPr>
          </a:p>
          <a:p>
            <a:pPr>
              <a:buFont typeface="Arial" charset="0"/>
              <a:buChar char="•"/>
              <a:defRPr/>
            </a:pPr>
            <a:endParaRPr lang="en-GB" sz="1600" dirty="0"/>
          </a:p>
        </p:txBody>
      </p:sp>
    </p:spTree>
  </p:cSld>
  <p:clrMapOvr>
    <a:masterClrMapping/>
  </p:clrMapOvr>
  <p:transition spd="slow" advTm="6188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D1972BC4-E5A3-70E6-8B88-7BD9435A4A40}"/>
              </a:ext>
            </a:extLst>
          </p:cNvPr>
          <p:cNvSpPr>
            <a:spLocks noGrp="1"/>
          </p:cNvSpPr>
          <p:nvPr>
            <p:ph type="title"/>
          </p:nvPr>
        </p:nvSpPr>
        <p:spPr/>
        <p:txBody>
          <a:bodyPr/>
          <a:lstStyle/>
          <a:p>
            <a:r>
              <a:rPr lang="en-GB" altLang="en-US">
                <a:solidFill>
                  <a:srgbClr val="CC0099"/>
                </a:solidFill>
                <a:latin typeface="Comic Sans MS" panose="030F0702030302020204" pitchFamily="66" charset="0"/>
              </a:rPr>
              <a:t>What can you do to help?</a:t>
            </a:r>
          </a:p>
        </p:txBody>
      </p:sp>
      <p:sp>
        <p:nvSpPr>
          <p:cNvPr id="8195" name="Content Placeholder 2">
            <a:extLst>
              <a:ext uri="{FF2B5EF4-FFF2-40B4-BE49-F238E27FC236}">
                <a16:creationId xmlns:a16="http://schemas.microsoft.com/office/drawing/2014/main" id="{F6DA16CA-0FDD-A1B4-7BD3-79A8F25C003E}"/>
              </a:ext>
            </a:extLst>
          </p:cNvPr>
          <p:cNvSpPr>
            <a:spLocks noGrp="1"/>
          </p:cNvSpPr>
          <p:nvPr>
            <p:ph idx="1"/>
          </p:nvPr>
        </p:nvSpPr>
        <p:spPr/>
        <p:txBody>
          <a:bodyPr/>
          <a:lstStyle/>
          <a:p>
            <a:r>
              <a:rPr lang="en-GB" altLang="en-US" sz="2400">
                <a:latin typeface="Comic Sans MS" panose="030F0702030302020204" pitchFamily="66" charset="0"/>
              </a:rPr>
              <a:t>Talk to them!</a:t>
            </a:r>
          </a:p>
          <a:p>
            <a:r>
              <a:rPr lang="en-GB" altLang="en-US" sz="2400">
                <a:latin typeface="Comic Sans MS" panose="030F0702030302020204" pitchFamily="66" charset="0"/>
              </a:rPr>
              <a:t>Model and expect good listening.</a:t>
            </a:r>
          </a:p>
          <a:p>
            <a:r>
              <a:rPr lang="en-GB" altLang="en-US" sz="2400">
                <a:latin typeface="Comic Sans MS" panose="030F0702030302020204" pitchFamily="66" charset="0"/>
              </a:rPr>
              <a:t>Encourage the understanding and use of new vocabulary.</a:t>
            </a:r>
          </a:p>
          <a:p>
            <a:r>
              <a:rPr lang="en-GB" altLang="en-US" sz="2400">
                <a:latin typeface="Comic Sans MS" panose="030F0702030302020204" pitchFamily="66" charset="0"/>
              </a:rPr>
              <a:t>Sing songs, rhymes and read poems, enjoying the rhyme and rhythm of words.</a:t>
            </a:r>
          </a:p>
          <a:p>
            <a:r>
              <a:rPr lang="en-GB" altLang="en-US" sz="2400">
                <a:latin typeface="Comic Sans MS" panose="030F0702030302020204" pitchFamily="66" charset="0"/>
              </a:rPr>
              <a:t>Read to your child regularly and develop their story language.</a:t>
            </a:r>
          </a:p>
          <a:p>
            <a:endParaRPr lang="en-GB" altLang="en-US"/>
          </a:p>
        </p:txBody>
      </p:sp>
    </p:spTree>
  </p:cSld>
  <p:clrMapOvr>
    <a:masterClrMapping/>
  </p:clrMapOvr>
  <p:transition spd="slow" advTm="27546"/>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AC83B-90ED-7D93-04CE-1D368DF29BEB}"/>
              </a:ext>
            </a:extLst>
          </p:cNvPr>
          <p:cNvSpPr>
            <a:spLocks noGrp="1"/>
          </p:cNvSpPr>
          <p:nvPr>
            <p:ph type="title"/>
          </p:nvPr>
        </p:nvSpPr>
        <p:spPr/>
        <p:txBody>
          <a:bodyPr>
            <a:normAutofit fontScale="90000"/>
          </a:bodyPr>
          <a:lstStyle/>
          <a:p>
            <a:pPr eaLnBrk="1" hangingPunct="1">
              <a:defRPr/>
            </a:pPr>
            <a:r>
              <a:rPr lang="en-GB" sz="3500">
                <a:latin typeface="Arial" charset="0"/>
                <a:cs typeface="Arial" charset="0"/>
              </a:rPr>
              <a:t>The True Story of </a:t>
            </a:r>
            <a:br>
              <a:rPr lang="en-GB" sz="3500">
                <a:latin typeface="Arial" charset="0"/>
                <a:cs typeface="Arial" charset="0"/>
              </a:rPr>
            </a:br>
            <a:r>
              <a:rPr lang="en-GB" sz="3500">
                <a:latin typeface="Arial" charset="0"/>
                <a:cs typeface="Arial" charset="0"/>
              </a:rPr>
              <a:t>the Three Little Pigs</a:t>
            </a:r>
            <a:br>
              <a:rPr lang="en-GB" sz="3500">
                <a:latin typeface="Arial" charset="0"/>
                <a:cs typeface="Arial" charset="0"/>
              </a:rPr>
            </a:br>
            <a:endParaRPr lang="en-GB" sz="3500">
              <a:latin typeface="Arial" charset="0"/>
              <a:cs typeface="Arial" charset="0"/>
            </a:endParaRPr>
          </a:p>
        </p:txBody>
      </p:sp>
      <p:sp>
        <p:nvSpPr>
          <p:cNvPr id="14339" name="Content Placeholder 2">
            <a:extLst>
              <a:ext uri="{FF2B5EF4-FFF2-40B4-BE49-F238E27FC236}">
                <a16:creationId xmlns:a16="http://schemas.microsoft.com/office/drawing/2014/main" id="{198FB6DF-EA4B-485A-3DA1-4AC860C2B886}"/>
              </a:ext>
            </a:extLst>
          </p:cNvPr>
          <p:cNvSpPr>
            <a:spLocks noGrp="1"/>
          </p:cNvSpPr>
          <p:nvPr>
            <p:ph idx="1"/>
          </p:nvPr>
        </p:nvSpPr>
        <p:spPr>
          <a:xfrm>
            <a:off x="179388" y="1341438"/>
            <a:ext cx="8229600" cy="4525962"/>
          </a:xfrm>
        </p:spPr>
        <p:txBody>
          <a:bodyPr/>
          <a:lstStyle/>
          <a:p>
            <a:pPr eaLnBrk="1" hangingPunct="1">
              <a:buFont typeface="Arial" panose="020B0604020202020204" pitchFamily="34" charset="0"/>
              <a:buNone/>
            </a:pPr>
            <a:r>
              <a:rPr lang="en-GB" altLang="en-US" sz="3800"/>
              <a:t>fo yrots eht swonk ydobyrevE </a:t>
            </a:r>
          </a:p>
          <a:p>
            <a:pPr eaLnBrk="1" hangingPunct="1">
              <a:buFont typeface="Arial" panose="020B0604020202020204" pitchFamily="34" charset="0"/>
              <a:buNone/>
            </a:pPr>
            <a:r>
              <a:rPr lang="en-GB" altLang="en-US" sz="3800"/>
              <a:t> tsael ta rO .sgiP elttiL eerhT eht</a:t>
            </a:r>
          </a:p>
          <a:p>
            <a:pPr eaLnBrk="1" hangingPunct="1">
              <a:buFont typeface="Arial" panose="020B0604020202020204" pitchFamily="34" charset="0"/>
              <a:buNone/>
            </a:pPr>
            <a:r>
              <a:rPr lang="en-GB" altLang="en-US" sz="3800"/>
              <a:t>uoy tel ll’I tuB .od yeht kniht yeht</a:t>
            </a:r>
          </a:p>
          <a:p>
            <a:pPr eaLnBrk="1" hangingPunct="1">
              <a:buFont typeface="Arial" panose="020B0604020202020204" pitchFamily="34" charset="0"/>
              <a:buNone/>
            </a:pPr>
            <a:r>
              <a:rPr lang="en-GB" altLang="en-US" sz="3800"/>
              <a:t>ydoboN .terces elttil a no ni</a:t>
            </a:r>
          </a:p>
          <a:p>
            <a:pPr eaLnBrk="1" hangingPunct="1">
              <a:buFont typeface="Arial" panose="020B0604020202020204" pitchFamily="34" charset="0"/>
              <a:buNone/>
            </a:pPr>
            <a:r>
              <a:rPr lang="en-GB" altLang="en-US" sz="3800"/>
              <a:t>esuaceb ,yrots laer eht swonk</a:t>
            </a:r>
          </a:p>
          <a:p>
            <a:pPr eaLnBrk="1" hangingPunct="1">
              <a:buFont typeface="Arial" panose="020B0604020202020204" pitchFamily="34" charset="0"/>
              <a:buNone/>
            </a:pPr>
            <a:r>
              <a:rPr lang="en-GB" altLang="en-US" sz="3800"/>
              <a:t>edis ym draeh reve sah ydobon</a:t>
            </a:r>
          </a:p>
          <a:p>
            <a:pPr eaLnBrk="1" hangingPunct="1">
              <a:buFont typeface="Arial" panose="020B0604020202020204" pitchFamily="34" charset="0"/>
              <a:buNone/>
            </a:pPr>
            <a:r>
              <a:rPr lang="en-GB" altLang="en-US" sz="3800"/>
              <a:t>.yrots eht fo</a:t>
            </a:r>
          </a:p>
        </p:txBody>
      </p:sp>
      <p:sp>
        <p:nvSpPr>
          <p:cNvPr id="4" name="Cloud Callout 3">
            <a:extLst>
              <a:ext uri="{FF2B5EF4-FFF2-40B4-BE49-F238E27FC236}">
                <a16:creationId xmlns:a16="http://schemas.microsoft.com/office/drawing/2014/main" id="{6DBA9876-6B77-6EDA-5F8C-E0D0A295FBF5}"/>
              </a:ext>
            </a:extLst>
          </p:cNvPr>
          <p:cNvSpPr>
            <a:spLocks noChangeArrowheads="1"/>
          </p:cNvSpPr>
          <p:nvPr/>
        </p:nvSpPr>
        <p:spPr bwMode="auto">
          <a:xfrm>
            <a:off x="6372225" y="5084763"/>
            <a:ext cx="3429000" cy="2357437"/>
          </a:xfrm>
          <a:prstGeom prst="cloudCallout">
            <a:avLst>
              <a:gd name="adj1" fmla="val -126435"/>
              <a:gd name="adj2" fmla="val -4477"/>
            </a:avLst>
          </a:prstGeom>
          <a:solidFill>
            <a:srgbClr val="FFFF00"/>
          </a:solidFill>
          <a:ln w="25400" algn="ctr">
            <a:solidFill>
              <a:srgbClr val="385D8A"/>
            </a:solidFill>
            <a:round/>
            <a:headEnd/>
            <a:tailEnd/>
          </a:ln>
        </p:spPr>
        <p:txBody>
          <a:bodyPr anchor="ctr"/>
          <a:lstStyle/>
          <a:p>
            <a:pPr algn="ctr" eaLnBrk="1" fontAlgn="auto" hangingPunct="1">
              <a:spcBef>
                <a:spcPts val="0"/>
              </a:spcBef>
              <a:spcAft>
                <a:spcPts val="0"/>
              </a:spcAft>
              <a:defRPr/>
            </a:pPr>
            <a:r>
              <a:rPr lang="en-GB" sz="2000" b="1" dirty="0">
                <a:latin typeface="+mn-lt"/>
              </a:rPr>
              <a:t>Think about how  children feel  when decoding the text!</a:t>
            </a:r>
          </a:p>
        </p:txBody>
      </p:sp>
    </p:spTree>
    <p:custDataLst>
      <p:tags r:id="rId1"/>
    </p:custDataLst>
  </p:cSld>
  <p:clrMapOvr>
    <a:masterClrMapping/>
  </p:clrMapOvr>
  <p:transition spd="slow" advTm="36328"/>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blinds(horizontal)">
                                      <p:cBhvr>
                                        <p:cTn id="12" dur="500"/>
                                        <p:tgtEl>
                                          <p:spTgt spid="143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339" grpId="0"/>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F8D43FB8-275A-17F6-6E47-056E1C68B095}"/>
              </a:ext>
            </a:extLst>
          </p:cNvPr>
          <p:cNvSpPr>
            <a:spLocks noGrp="1"/>
          </p:cNvSpPr>
          <p:nvPr>
            <p:ph type="title"/>
          </p:nvPr>
        </p:nvSpPr>
        <p:spPr>
          <a:xfrm>
            <a:off x="457200" y="274638"/>
            <a:ext cx="8229600" cy="2506662"/>
          </a:xfrm>
        </p:spPr>
        <p:txBody>
          <a:bodyPr/>
          <a:lstStyle/>
          <a:p>
            <a:r>
              <a:rPr lang="en-GB" altLang="en-US">
                <a:solidFill>
                  <a:srgbClr val="CC0099"/>
                </a:solidFill>
                <a:latin typeface="Comic Sans MS" panose="030F0702030302020204" pitchFamily="66" charset="0"/>
              </a:rPr>
              <a:t>How do we teach reading at Barden?</a:t>
            </a:r>
            <a:br>
              <a:rPr lang="en-GB" altLang="en-US"/>
            </a:br>
            <a:endParaRPr lang="en-GB" altLang="en-US"/>
          </a:p>
        </p:txBody>
      </p:sp>
      <p:pic>
        <p:nvPicPr>
          <p:cNvPr id="11267" name="Picture 1">
            <a:extLst>
              <a:ext uri="{FF2B5EF4-FFF2-40B4-BE49-F238E27FC236}">
                <a16:creationId xmlns:a16="http://schemas.microsoft.com/office/drawing/2014/main" id="{40DC9141-7755-4730-836C-5858B775AF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2492375"/>
            <a:ext cx="3252787"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2">
            <a:extLst>
              <a:ext uri="{FF2B5EF4-FFF2-40B4-BE49-F238E27FC236}">
                <a16:creationId xmlns:a16="http://schemas.microsoft.com/office/drawing/2014/main" id="{6A1D2D67-2807-0457-3807-0B64FDB9C6A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4213" y="4724400"/>
            <a:ext cx="280987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3">
            <a:extLst>
              <a:ext uri="{FF2B5EF4-FFF2-40B4-BE49-F238E27FC236}">
                <a16:creationId xmlns:a16="http://schemas.microsoft.com/office/drawing/2014/main" id="{E669B52B-C6FF-C07B-5D8F-4631801CB59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4508500"/>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4">
            <a:extLst>
              <a:ext uri="{FF2B5EF4-FFF2-40B4-BE49-F238E27FC236}">
                <a16:creationId xmlns:a16="http://schemas.microsoft.com/office/drawing/2014/main" id="{8A50B6D8-5E67-DAFA-A6DE-F3BD1A38AC5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8675" y="2006600"/>
            <a:ext cx="246697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369C2D66-599E-B3BC-F7A0-DBCDDBEDD8C0}"/>
              </a:ext>
            </a:extLst>
          </p:cNvPr>
          <p:cNvSpPr>
            <a:spLocks noGrp="1"/>
          </p:cNvSpPr>
          <p:nvPr>
            <p:ph type="title"/>
          </p:nvPr>
        </p:nvSpPr>
        <p:spPr/>
        <p:txBody>
          <a:bodyPr/>
          <a:lstStyle/>
          <a:p>
            <a:r>
              <a:rPr lang="en-GB" altLang="en-US">
                <a:solidFill>
                  <a:srgbClr val="CC0099"/>
                </a:solidFill>
                <a:latin typeface="Comic Sans MS" panose="030F0702030302020204" pitchFamily="66" charset="0"/>
              </a:rPr>
              <a:t>Story Times and Rhyme Time</a:t>
            </a:r>
          </a:p>
        </p:txBody>
      </p:sp>
      <p:pic>
        <p:nvPicPr>
          <p:cNvPr id="12291" name="Picture 2">
            <a:extLst>
              <a:ext uri="{FF2B5EF4-FFF2-40B4-BE49-F238E27FC236}">
                <a16:creationId xmlns:a16="http://schemas.microsoft.com/office/drawing/2014/main" id="{6AC3D0BE-30F5-4E6F-BDFD-282210303E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2500" y="1268413"/>
            <a:ext cx="4106863" cy="283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3">
            <a:extLst>
              <a:ext uri="{FF2B5EF4-FFF2-40B4-BE49-F238E27FC236}">
                <a16:creationId xmlns:a16="http://schemas.microsoft.com/office/drawing/2014/main" id="{A47DD1C7-DF88-29A9-0D5F-CAEAC91FECED}"/>
              </a:ext>
            </a:extLst>
          </p:cNvPr>
          <p:cNvSpPr txBox="1">
            <a:spLocks noChangeArrowheads="1"/>
          </p:cNvSpPr>
          <p:nvPr/>
        </p:nvSpPr>
        <p:spPr bwMode="auto">
          <a:xfrm>
            <a:off x="3700463" y="4292600"/>
            <a:ext cx="38989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800">
                <a:solidFill>
                  <a:srgbClr val="CC0099"/>
                </a:solidFill>
                <a:latin typeface="Comic Sans MS" panose="030F0702030302020204" pitchFamily="66" charset="0"/>
              </a:rPr>
              <a:t>Theme books</a:t>
            </a:r>
          </a:p>
          <a:p>
            <a:pPr>
              <a:spcBef>
                <a:spcPct val="0"/>
              </a:spcBef>
              <a:buFontTx/>
              <a:buNone/>
            </a:pPr>
            <a:r>
              <a:rPr lang="en-GB" altLang="en-US" sz="2800">
                <a:solidFill>
                  <a:srgbClr val="CC0099"/>
                </a:solidFill>
                <a:latin typeface="Comic Sans MS" panose="030F0702030302020204" pitchFamily="66" charset="0"/>
              </a:rPr>
              <a:t>Favourite stories</a:t>
            </a:r>
          </a:p>
          <a:p>
            <a:pPr>
              <a:spcBef>
                <a:spcPct val="0"/>
              </a:spcBef>
              <a:buFontTx/>
              <a:buNone/>
            </a:pPr>
            <a:r>
              <a:rPr lang="en-GB" altLang="en-US" sz="2800">
                <a:solidFill>
                  <a:srgbClr val="CC0099"/>
                </a:solidFill>
                <a:latin typeface="Comic Sans MS" panose="030F0702030302020204" pitchFamily="66" charset="0"/>
              </a:rPr>
              <a:t>Information Books</a:t>
            </a:r>
          </a:p>
          <a:p>
            <a:pPr>
              <a:spcBef>
                <a:spcPct val="0"/>
              </a:spcBef>
              <a:buFontTx/>
              <a:buNone/>
            </a:pPr>
            <a:r>
              <a:rPr lang="en-GB" altLang="en-US" sz="2800">
                <a:solidFill>
                  <a:srgbClr val="CC0099"/>
                </a:solidFill>
                <a:latin typeface="Comic Sans MS" panose="030F0702030302020204" pitchFamily="66" charset="0"/>
              </a:rPr>
              <a:t>Poetry</a:t>
            </a:r>
          </a:p>
          <a:p>
            <a:pPr>
              <a:spcBef>
                <a:spcPct val="0"/>
              </a:spcBef>
              <a:buFontTx/>
              <a:buNone/>
            </a:pPr>
            <a:r>
              <a:rPr lang="en-GB" altLang="en-US" sz="2800">
                <a:solidFill>
                  <a:srgbClr val="CC0099"/>
                </a:solidFill>
                <a:latin typeface="Comic Sans MS" panose="030F0702030302020204" pitchFamily="66" charset="0"/>
              </a:rPr>
              <a:t>Comics</a:t>
            </a:r>
          </a:p>
        </p:txBody>
      </p:sp>
      <p:pic>
        <p:nvPicPr>
          <p:cNvPr id="12293" name="Picture 4">
            <a:extLst>
              <a:ext uri="{FF2B5EF4-FFF2-40B4-BE49-F238E27FC236}">
                <a16:creationId xmlns:a16="http://schemas.microsoft.com/office/drawing/2014/main" id="{368BE6D8-D9E5-7F9D-8E74-3F018712AE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141663"/>
            <a:ext cx="2452687" cy="309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a:extLst>
              <a:ext uri="{FF2B5EF4-FFF2-40B4-BE49-F238E27FC236}">
                <a16:creationId xmlns:a16="http://schemas.microsoft.com/office/drawing/2014/main" id="{A9403646-3F70-7A00-F8CF-7AAC8367E7E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692150"/>
            <a:ext cx="4429125"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2">
            <a:extLst>
              <a:ext uri="{FF2B5EF4-FFF2-40B4-BE49-F238E27FC236}">
                <a16:creationId xmlns:a16="http://schemas.microsoft.com/office/drawing/2014/main" id="{4103A659-068F-3348-DE90-3E31CA5649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557338"/>
            <a:ext cx="385762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3">
            <a:extLst>
              <a:ext uri="{FF2B5EF4-FFF2-40B4-BE49-F238E27FC236}">
                <a16:creationId xmlns:a16="http://schemas.microsoft.com/office/drawing/2014/main" id="{67250758-245B-BFC3-A840-534705FB675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3860800"/>
            <a:ext cx="518795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a:extLst>
              <a:ext uri="{FF2B5EF4-FFF2-40B4-BE49-F238E27FC236}">
                <a16:creationId xmlns:a16="http://schemas.microsoft.com/office/drawing/2014/main" id="{D35FEBBC-7623-4387-85A0-6E2320CECE0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A58CBE2A-6E42-4D91-AC39-3ECF978CBC4D}" type="slidenum">
              <a:rPr lang="en-GB" altLang="en-US" sz="1200">
                <a:solidFill>
                  <a:srgbClr val="898989"/>
                </a:solidFill>
                <a:latin typeface="Calibri" panose="020F0502020204030204" pitchFamily="34" charset="0"/>
              </a:rPr>
              <a:pPr>
                <a:spcBef>
                  <a:spcPct val="0"/>
                </a:spcBef>
                <a:buFontTx/>
                <a:buNone/>
              </a:pPr>
              <a:t>9</a:t>
            </a:fld>
            <a:endParaRPr lang="en-GB" altLang="en-US" sz="1200">
              <a:solidFill>
                <a:srgbClr val="898989"/>
              </a:solidFill>
              <a:latin typeface="Calibri" panose="020F0502020204030204" pitchFamily="34" charset="0"/>
            </a:endParaRPr>
          </a:p>
        </p:txBody>
      </p:sp>
      <p:sp>
        <p:nvSpPr>
          <p:cNvPr id="11267" name="Rectangle 2">
            <a:extLst>
              <a:ext uri="{FF2B5EF4-FFF2-40B4-BE49-F238E27FC236}">
                <a16:creationId xmlns:a16="http://schemas.microsoft.com/office/drawing/2014/main" id="{E908E914-9657-1BC5-5CB6-56DA660793AC}"/>
              </a:ext>
            </a:extLst>
          </p:cNvPr>
          <p:cNvSpPr>
            <a:spLocks noGrp="1"/>
          </p:cNvSpPr>
          <p:nvPr>
            <p:ph type="title"/>
          </p:nvPr>
        </p:nvSpPr>
        <p:spPr>
          <a:xfrm>
            <a:off x="684213" y="1365250"/>
            <a:ext cx="7272337" cy="1512888"/>
          </a:xfrm>
        </p:spPr>
        <p:txBody>
          <a:bodyPr/>
          <a:lstStyle/>
          <a:p>
            <a:pPr defTabSz="457200" eaLnBrk="1" fontAlgn="auto" hangingPunct="1">
              <a:spcBef>
                <a:spcPts val="0"/>
              </a:spcBef>
              <a:spcAft>
                <a:spcPts val="0"/>
              </a:spcAft>
              <a:buSzPct val="25000"/>
              <a:defRPr/>
            </a:pPr>
            <a:r>
              <a:rPr lang="en-US" altLang="en-US" sz="3600" dirty="0">
                <a:solidFill>
                  <a:srgbClr val="CC0099"/>
                </a:solidFill>
                <a:latin typeface="Comic Sans MS" panose="030F0702030302020204" pitchFamily="66" charset="0"/>
              </a:rPr>
              <a:t>What is phonics?</a:t>
            </a:r>
            <a:br>
              <a:rPr lang="en-US" altLang="en-US" sz="3600" dirty="0">
                <a:latin typeface="Comic Sans MS" panose="030F0702030302020204" pitchFamily="66" charset="0"/>
              </a:rPr>
            </a:br>
            <a:r>
              <a:rPr lang="en-US" altLang="en-US" sz="2000" dirty="0">
                <a:solidFill>
                  <a:srgbClr val="CC0099"/>
                </a:solidFill>
                <a:latin typeface="Comic Sans MS" panose="030F0702030302020204" pitchFamily="66" charset="0"/>
              </a:rPr>
              <a:t>Phonics is the method of teaching reading through the identification of sounds and graphemes.</a:t>
            </a:r>
            <a:br>
              <a:rPr lang="en-US" altLang="en-US" sz="2000" dirty="0">
                <a:solidFill>
                  <a:srgbClr val="CC0099"/>
                </a:solidFill>
                <a:latin typeface="Comic Sans MS" panose="030F0702030302020204" pitchFamily="66" charset="0"/>
              </a:rPr>
            </a:br>
            <a:r>
              <a:rPr lang="en-GB" altLang="en-US" sz="2000" dirty="0">
                <a:solidFill>
                  <a:srgbClr val="CC0099"/>
                </a:solidFill>
                <a:latin typeface="Comic Sans MS" panose="030F0702030302020204" pitchFamily="66" charset="0"/>
              </a:rPr>
              <a:t>All words are made up of individual sounds. These sounds are merged together to form words.  </a:t>
            </a:r>
            <a:br>
              <a:rPr lang="en-GB" altLang="en-US" sz="2000" dirty="0">
                <a:solidFill>
                  <a:srgbClr val="CC0099"/>
                </a:solidFill>
                <a:latin typeface="Comic Sans MS" panose="030F0702030302020204" pitchFamily="66" charset="0"/>
              </a:rPr>
            </a:br>
            <a:r>
              <a:rPr lang="en-GB" altLang="en-US" sz="2000" dirty="0">
                <a:solidFill>
                  <a:srgbClr val="CC0099"/>
                </a:solidFill>
                <a:latin typeface="Comic Sans MS" panose="030F0702030302020204" pitchFamily="66" charset="0"/>
              </a:rPr>
              <a:t>The government sets down that Phonics should be taught systematically.  </a:t>
            </a:r>
            <a:br>
              <a:rPr lang="en-GB" altLang="en-US" sz="2000" dirty="0">
                <a:latin typeface="Comic Sans MS" panose="030F0702030302020204" pitchFamily="66" charset="0"/>
              </a:rPr>
            </a:br>
            <a:br>
              <a:rPr lang="en-US" sz="1200" dirty="0">
                <a:solidFill>
                  <a:prstClr val="black"/>
                </a:solidFill>
                <a:latin typeface="Calibri"/>
                <a:ea typeface="+mn-ea"/>
                <a:cs typeface="+mn-cs"/>
              </a:rPr>
            </a:br>
            <a:br>
              <a:rPr lang="en-GB" altLang="en-US" sz="2400" dirty="0">
                <a:latin typeface="Comic Sans MS" panose="030F0702030302020204" pitchFamily="66" charset="0"/>
              </a:rPr>
            </a:br>
            <a:endParaRPr lang="en-US" altLang="en-US" sz="2400" dirty="0">
              <a:latin typeface="Comic Sans MS" panose="030F0702030302020204" pitchFamily="66" charset="0"/>
            </a:endParaRPr>
          </a:p>
        </p:txBody>
      </p:sp>
      <p:sp>
        <p:nvSpPr>
          <p:cNvPr id="14340" name="Rectangle 4">
            <a:extLst>
              <a:ext uri="{FF2B5EF4-FFF2-40B4-BE49-F238E27FC236}">
                <a16:creationId xmlns:a16="http://schemas.microsoft.com/office/drawing/2014/main" id="{8C456B58-8CDF-612E-ECE2-8BCC159132E0}"/>
              </a:ext>
            </a:extLst>
          </p:cNvPr>
          <p:cNvSpPr>
            <a:spLocks noChangeArrowheads="1"/>
          </p:cNvSpPr>
          <p:nvPr/>
        </p:nvSpPr>
        <p:spPr bwMode="auto">
          <a:xfrm>
            <a:off x="527050" y="3186113"/>
            <a:ext cx="815975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000" b="1">
                <a:latin typeface="Comic Sans MS" panose="030F0702030302020204" pitchFamily="66" charset="0"/>
              </a:rPr>
              <a:t>A</a:t>
            </a:r>
            <a:r>
              <a:rPr lang="en-GB" altLang="en-US" sz="2000">
                <a:latin typeface="Comic Sans MS" panose="030F0702030302020204" pitchFamily="66" charset="0"/>
              </a:rPr>
              <a:t> </a:t>
            </a:r>
            <a:r>
              <a:rPr lang="en-GB" altLang="en-US" sz="2000" b="1" i="1">
                <a:latin typeface="Comic Sans MS" panose="030F0702030302020204" pitchFamily="66" charset="0"/>
              </a:rPr>
              <a:t>phoneme</a:t>
            </a:r>
            <a:r>
              <a:rPr lang="en-GB" altLang="en-US" sz="2000" b="1">
                <a:latin typeface="Comic Sans MS" panose="030F0702030302020204" pitchFamily="66" charset="0"/>
              </a:rPr>
              <a:t> is the smallest unit of </a:t>
            </a:r>
            <a:r>
              <a:rPr lang="en-GB" altLang="en-US" sz="2000" b="1" u="sng">
                <a:latin typeface="Comic Sans MS" panose="030F0702030302020204" pitchFamily="66" charset="0"/>
              </a:rPr>
              <a:t>sound </a:t>
            </a:r>
            <a:r>
              <a:rPr lang="en-GB" altLang="en-US" sz="2000" b="1">
                <a:latin typeface="Comic Sans MS" panose="030F0702030302020204" pitchFamily="66" charset="0"/>
              </a:rPr>
              <a:t>in a word.  </a:t>
            </a:r>
          </a:p>
          <a:p>
            <a:pPr eaLnBrk="1" hangingPunct="1">
              <a:spcBef>
                <a:spcPct val="0"/>
              </a:spcBef>
              <a:buFontTx/>
              <a:buNone/>
            </a:pPr>
            <a:r>
              <a:rPr lang="en-GB" altLang="en-US" sz="2000" b="1">
                <a:latin typeface="Comic Sans MS" panose="030F0702030302020204" pitchFamily="66" charset="0"/>
              </a:rPr>
              <a:t>There are 140 combinations of letters that make </a:t>
            </a:r>
          </a:p>
          <a:p>
            <a:pPr eaLnBrk="1" hangingPunct="1">
              <a:spcBef>
                <a:spcPct val="0"/>
              </a:spcBef>
              <a:buFontTx/>
              <a:buNone/>
            </a:pPr>
            <a:r>
              <a:rPr lang="en-GB" altLang="en-US" sz="2000" b="1">
                <a:latin typeface="Comic Sans MS" panose="030F0702030302020204" pitchFamily="66" charset="0"/>
              </a:rPr>
              <a:t>approximately 44 phonemes.</a:t>
            </a:r>
          </a:p>
          <a:p>
            <a:pPr eaLnBrk="1" hangingPunct="1">
              <a:spcBef>
                <a:spcPct val="0"/>
              </a:spcBef>
              <a:buFontTx/>
              <a:buNone/>
            </a:pPr>
            <a:endParaRPr lang="en-GB" altLang="en-US" sz="2000" b="1">
              <a:latin typeface="Comic Sans MS" panose="030F0702030302020204" pitchFamily="66" charset="0"/>
            </a:endParaRPr>
          </a:p>
          <a:p>
            <a:pPr eaLnBrk="1" hangingPunct="1">
              <a:spcBef>
                <a:spcPct val="0"/>
              </a:spcBef>
              <a:buFontTx/>
              <a:buNone/>
            </a:pPr>
            <a:r>
              <a:rPr lang="en-GB" altLang="en-US" sz="2000" b="1">
                <a:latin typeface="Comic Sans MS" panose="030F0702030302020204" pitchFamily="66" charset="0"/>
              </a:rPr>
              <a:t>Phonemes should be articulated clearly and precisely. </a:t>
            </a:r>
          </a:p>
          <a:p>
            <a:pPr eaLnBrk="1" hangingPunct="1">
              <a:spcBef>
                <a:spcPct val="0"/>
              </a:spcBef>
              <a:buFontTx/>
              <a:buNone/>
            </a:pPr>
            <a:endParaRPr lang="en-GB" altLang="en-US" sz="2000" b="1">
              <a:latin typeface="Comic Sans MS" panose="030F0702030302020204" pitchFamily="66" charset="0"/>
            </a:endParaRPr>
          </a:p>
          <a:p>
            <a:pPr eaLnBrk="1" hangingPunct="1">
              <a:spcBef>
                <a:spcPct val="0"/>
              </a:spcBef>
              <a:buFontTx/>
              <a:buNone/>
            </a:pPr>
            <a:r>
              <a:rPr lang="en-GB" altLang="en-US" sz="2000" b="1">
                <a:latin typeface="Comic Sans MS" panose="030F0702030302020204" pitchFamily="66" charset="0"/>
              </a:rPr>
              <a:t>A g</a:t>
            </a:r>
            <a:r>
              <a:rPr lang="en-GB" altLang="en-US" sz="2000" b="1" i="1">
                <a:latin typeface="Comic Sans MS" panose="030F0702030302020204" pitchFamily="66" charset="0"/>
              </a:rPr>
              <a:t>rapheme </a:t>
            </a:r>
            <a:r>
              <a:rPr lang="en-GB" altLang="en-US" sz="2000" b="1">
                <a:latin typeface="Comic Sans MS" panose="030F0702030302020204" pitchFamily="66" charset="0"/>
              </a:rPr>
              <a:t>is the </a:t>
            </a:r>
            <a:r>
              <a:rPr lang="en-GB" altLang="en-US" sz="2000" b="1" u="sng">
                <a:latin typeface="Comic Sans MS" panose="030F0702030302020204" pitchFamily="66" charset="0"/>
              </a:rPr>
              <a:t>letter,or letters</a:t>
            </a:r>
            <a:r>
              <a:rPr lang="en-GB" altLang="en-US" sz="2000" b="1">
                <a:latin typeface="Comic Sans MS" panose="030F0702030302020204" pitchFamily="66" charset="0"/>
              </a:rPr>
              <a:t>, representing a phoneme...</a:t>
            </a:r>
          </a:p>
          <a:p>
            <a:pPr eaLnBrk="1" hangingPunct="1">
              <a:spcBef>
                <a:spcPct val="0"/>
              </a:spcBef>
              <a:buFontTx/>
              <a:buNone/>
            </a:pPr>
            <a:r>
              <a:rPr lang="en-GB" altLang="en-US" sz="2000" b="1">
                <a:latin typeface="Comic Sans MS" panose="030F0702030302020204" pitchFamily="66" charset="0"/>
              </a:rPr>
              <a:t>                 </a:t>
            </a:r>
          </a:p>
          <a:p>
            <a:pPr eaLnBrk="1" hangingPunct="1">
              <a:spcBef>
                <a:spcPct val="0"/>
              </a:spcBef>
              <a:buFontTx/>
              <a:buNone/>
            </a:pPr>
            <a:r>
              <a:rPr lang="en-GB" altLang="en-US" sz="2000" b="1">
                <a:latin typeface="Comic Sans MS" panose="030F0702030302020204" pitchFamily="66" charset="0"/>
              </a:rPr>
              <a:t>                    t		ai		igh</a:t>
            </a:r>
          </a:p>
        </p:txBody>
      </p:sp>
      <p:pic>
        <p:nvPicPr>
          <p:cNvPr id="14341" name="Picture 2">
            <a:extLst>
              <a:ext uri="{FF2B5EF4-FFF2-40B4-BE49-F238E27FC236}">
                <a16:creationId xmlns:a16="http://schemas.microsoft.com/office/drawing/2014/main" id="{3BC88CC7-7E08-F455-37E1-BB4B0AFB964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31038" y="2708275"/>
            <a:ext cx="167640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1068"/>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E56407D0-2023-8210-0C77-098FDFCC1D45}"/>
              </a:ext>
            </a:extLst>
          </p:cNvPr>
          <p:cNvSpPr txBox="1">
            <a:spLocks/>
          </p:cNvSpPr>
          <p:nvPr/>
        </p:nvSpPr>
        <p:spPr bwMode="auto">
          <a:xfrm>
            <a:off x="323850" y="260350"/>
            <a:ext cx="7145338"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lnSpc>
                <a:spcPct val="90000"/>
              </a:lnSpc>
              <a:spcBef>
                <a:spcPct val="0"/>
              </a:spcBef>
              <a:buFontTx/>
              <a:buNone/>
            </a:pPr>
            <a:r>
              <a:rPr lang="en-US" altLang="en-US" sz="3000" b="1">
                <a:solidFill>
                  <a:srgbClr val="CC0099"/>
                </a:solidFill>
                <a:latin typeface="Comic Sans MS" panose="030F0702030302020204" pitchFamily="66" charset="0"/>
              </a:rPr>
              <a:t>Read Write Inc. </a:t>
            </a:r>
          </a:p>
          <a:p>
            <a:pPr algn="ctr" eaLnBrk="1" hangingPunct="1">
              <a:lnSpc>
                <a:spcPct val="90000"/>
              </a:lnSpc>
              <a:spcBef>
                <a:spcPct val="0"/>
              </a:spcBef>
              <a:buFontTx/>
              <a:buNone/>
            </a:pPr>
            <a:r>
              <a:rPr lang="en-US" altLang="en-US" sz="3000" b="1">
                <a:solidFill>
                  <a:srgbClr val="CC0099"/>
                </a:solidFill>
                <a:latin typeface="Comic Sans MS" panose="030F0702030302020204" pitchFamily="66" charset="0"/>
              </a:rPr>
              <a:t>Phonics daily lessons</a:t>
            </a:r>
          </a:p>
        </p:txBody>
      </p:sp>
      <p:grpSp>
        <p:nvGrpSpPr>
          <p:cNvPr id="3" name="Group 2">
            <a:extLst>
              <a:ext uri="{FF2B5EF4-FFF2-40B4-BE49-F238E27FC236}">
                <a16:creationId xmlns:a16="http://schemas.microsoft.com/office/drawing/2014/main" id="{C0F92097-93DD-1C51-651C-A118377E9EE9}"/>
              </a:ext>
            </a:extLst>
          </p:cNvPr>
          <p:cNvGrpSpPr>
            <a:grpSpLocks/>
          </p:cNvGrpSpPr>
          <p:nvPr/>
        </p:nvGrpSpPr>
        <p:grpSpPr bwMode="auto">
          <a:xfrm>
            <a:off x="2978150" y="2413000"/>
            <a:ext cx="1965325" cy="1008063"/>
            <a:chOff x="4814870" y="1776823"/>
            <a:chExt cx="3618366" cy="1856429"/>
          </a:xfrm>
        </p:grpSpPr>
        <p:pic>
          <p:nvPicPr>
            <p:cNvPr id="16415" name="Picture 3" descr="Screen Shot 2016-04-13 at 10.33.12.jpg">
              <a:extLst>
                <a:ext uri="{FF2B5EF4-FFF2-40B4-BE49-F238E27FC236}">
                  <a16:creationId xmlns:a16="http://schemas.microsoft.com/office/drawing/2014/main" id="{A402532E-1191-BA4D-F462-59842BB577B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844824"/>
              <a:ext cx="1989028" cy="936104"/>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16" name="Picture 4" descr="Screen Shot 2016-04-13 at 10.33.43.jpg">
              <a:extLst>
                <a:ext uri="{FF2B5EF4-FFF2-40B4-BE49-F238E27FC236}">
                  <a16:creationId xmlns:a16="http://schemas.microsoft.com/office/drawing/2014/main" id="{EF6F7A7A-4EB4-5B23-F8E1-3FEF05872F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053020">
              <a:off x="4814870" y="1776823"/>
              <a:ext cx="2087927" cy="977952"/>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17" name="Picture 5" descr="Screen Shot 2016-04-13 at 10.33.58.jpg">
              <a:extLst>
                <a:ext uri="{FF2B5EF4-FFF2-40B4-BE49-F238E27FC236}">
                  <a16:creationId xmlns:a16="http://schemas.microsoft.com/office/drawing/2014/main" id="{E6BFC190-94F2-C7DC-95DA-D4EF94DEAB1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2708920"/>
              <a:ext cx="1956427" cy="924332"/>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F8254540-0FF6-3AEF-CEE8-4D0F015244C4}"/>
              </a:ext>
            </a:extLst>
          </p:cNvPr>
          <p:cNvGrpSpPr>
            <a:grpSpLocks/>
          </p:cNvGrpSpPr>
          <p:nvPr/>
        </p:nvGrpSpPr>
        <p:grpSpPr bwMode="auto">
          <a:xfrm>
            <a:off x="5583238" y="1736725"/>
            <a:ext cx="3125787" cy="863600"/>
            <a:chOff x="1331639" y="4077050"/>
            <a:chExt cx="3382487" cy="810023"/>
          </a:xfrm>
        </p:grpSpPr>
        <p:grpSp>
          <p:nvGrpSpPr>
            <p:cNvPr id="16406" name="Group 7">
              <a:extLst>
                <a:ext uri="{FF2B5EF4-FFF2-40B4-BE49-F238E27FC236}">
                  <a16:creationId xmlns:a16="http://schemas.microsoft.com/office/drawing/2014/main" id="{A3038312-54F1-42C6-3359-119B5B066941}"/>
                </a:ext>
              </a:extLst>
            </p:cNvPr>
            <p:cNvGrpSpPr>
              <a:grpSpLocks/>
            </p:cNvGrpSpPr>
            <p:nvPr/>
          </p:nvGrpSpPr>
          <p:grpSpPr bwMode="auto">
            <a:xfrm>
              <a:off x="1331639" y="4077050"/>
              <a:ext cx="2446386" cy="810004"/>
              <a:chOff x="1297076" y="3889727"/>
              <a:chExt cx="1959156" cy="648683"/>
            </a:xfrm>
          </p:grpSpPr>
          <p:pic>
            <p:nvPicPr>
              <p:cNvPr id="16410" name="Picture 11" descr="837119 RED Pin It On CVR.pdf">
                <a:extLst>
                  <a:ext uri="{FF2B5EF4-FFF2-40B4-BE49-F238E27FC236}">
                    <a16:creationId xmlns:a16="http://schemas.microsoft.com/office/drawing/2014/main" id="{E2886347-89FC-EFD7-49DA-11FB3C0FDEF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97076" y="3889729"/>
                <a:ext cx="921153" cy="648678"/>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11" name="Picture 12" descr="837132 GREEN My Dog Ned CVR.pdf">
                <a:extLst>
                  <a:ext uri="{FF2B5EF4-FFF2-40B4-BE49-F238E27FC236}">
                    <a16:creationId xmlns:a16="http://schemas.microsoft.com/office/drawing/2014/main" id="{C482057C-2C72-E78D-A87C-943C4D8C4C2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27744" y="3889727"/>
                <a:ext cx="921154" cy="648678"/>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12" name="Picture 13" descr="837158 PURPLE Billy the Kid CVR.pdf">
                <a:extLst>
                  <a:ext uri="{FF2B5EF4-FFF2-40B4-BE49-F238E27FC236}">
                    <a16:creationId xmlns:a16="http://schemas.microsoft.com/office/drawing/2014/main" id="{6EC45197-09CD-887C-AC2E-20545E3A3BA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816078" y="3889731"/>
                <a:ext cx="921156" cy="648678"/>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13" name="Picture 14" descr="837169 PINK Scruffy Ted CVR.pdf">
                <a:extLst>
                  <a:ext uri="{FF2B5EF4-FFF2-40B4-BE49-F238E27FC236}">
                    <a16:creationId xmlns:a16="http://schemas.microsoft.com/office/drawing/2014/main" id="{39921246-3A81-6EF9-5176-3DB439659622}"/>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104411" y="3889731"/>
                <a:ext cx="921156" cy="648679"/>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14" name="Picture 15" descr="837188 ORANGE Playday CVR.pdf">
                <a:extLst>
                  <a:ext uri="{FF2B5EF4-FFF2-40B4-BE49-F238E27FC236}">
                    <a16:creationId xmlns:a16="http://schemas.microsoft.com/office/drawing/2014/main" id="{E4CD230B-9C71-00D1-4B54-66F74A06448A}"/>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335078" y="3889730"/>
                <a:ext cx="921154" cy="648679"/>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grpSp>
        <p:pic>
          <p:nvPicPr>
            <p:cNvPr id="16407" name="Picture 8" descr="Screen Shot 2016-04-13 at 14.02.55.jpg">
              <a:extLst>
                <a:ext uri="{FF2B5EF4-FFF2-40B4-BE49-F238E27FC236}">
                  <a16:creationId xmlns:a16="http://schemas.microsoft.com/office/drawing/2014/main" id="{73F4541E-C267-9143-2478-C5F7956B2AF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987824" y="4077072"/>
              <a:ext cx="1146650" cy="810000"/>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408" name="Picture 9" descr="837214 BLUE Barker CVR.pdf">
              <a:extLst>
                <a:ext uri="{FF2B5EF4-FFF2-40B4-BE49-F238E27FC236}">
                  <a16:creationId xmlns:a16="http://schemas.microsoft.com/office/drawing/2014/main" id="{CF01C9E6-E4FC-67DF-6119-AB7A92839F53}"/>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275856" y="4077072"/>
              <a:ext cx="1150238" cy="810000"/>
            </a:xfrm>
            <a:prstGeom prst="rect">
              <a:avLst/>
            </a:prstGeom>
            <a:solidFill>
              <a:srgbClr val="FFFFFF"/>
            </a:solidFill>
            <a:ln w="9525">
              <a:solidFill>
                <a:srgbClr val="2D2D2D"/>
              </a:solidFill>
              <a:miter lim="800000"/>
              <a:headEnd/>
              <a:tailEnd/>
            </a:ln>
          </p:spPr>
        </p:pic>
        <p:pic>
          <p:nvPicPr>
            <p:cNvPr id="16409" name="Picture 10" descr="837237 GREY Dangerous dinosaur CVR.pdf">
              <a:extLst>
                <a:ext uri="{FF2B5EF4-FFF2-40B4-BE49-F238E27FC236}">
                  <a16:creationId xmlns:a16="http://schemas.microsoft.com/office/drawing/2014/main" id="{E5361937-447B-753D-B63F-B64D1BFC08EE}"/>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563888" y="4077073"/>
              <a:ext cx="1150238" cy="810000"/>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grpSp>
      <p:pic>
        <p:nvPicPr>
          <p:cNvPr id="17" name="Picture 16" descr="flashcards.png">
            <a:extLst>
              <a:ext uri="{FF2B5EF4-FFF2-40B4-BE49-F238E27FC236}">
                <a16:creationId xmlns:a16="http://schemas.microsoft.com/office/drawing/2014/main" id="{2D7105C2-9528-0107-EAE8-30C585E72DAB}"/>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22300" y="1446213"/>
            <a:ext cx="168275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Group 17">
            <a:extLst>
              <a:ext uri="{FF2B5EF4-FFF2-40B4-BE49-F238E27FC236}">
                <a16:creationId xmlns:a16="http://schemas.microsoft.com/office/drawing/2014/main" id="{D723EE8D-CDB8-ED6B-486E-132392947F60}"/>
              </a:ext>
            </a:extLst>
          </p:cNvPr>
          <p:cNvGrpSpPr>
            <a:grpSpLocks/>
          </p:cNvGrpSpPr>
          <p:nvPr/>
        </p:nvGrpSpPr>
        <p:grpSpPr bwMode="auto">
          <a:xfrm>
            <a:off x="1585913" y="4437063"/>
            <a:ext cx="4968875" cy="1739900"/>
            <a:chOff x="2123728" y="4077072"/>
            <a:chExt cx="4968552" cy="1739614"/>
          </a:xfrm>
        </p:grpSpPr>
        <p:grpSp>
          <p:nvGrpSpPr>
            <p:cNvPr id="16399" name="Group 18">
              <a:extLst>
                <a:ext uri="{FF2B5EF4-FFF2-40B4-BE49-F238E27FC236}">
                  <a16:creationId xmlns:a16="http://schemas.microsoft.com/office/drawing/2014/main" id="{25E39764-45C3-20CF-CDE9-1A422AF54BB9}"/>
                </a:ext>
              </a:extLst>
            </p:cNvPr>
            <p:cNvGrpSpPr>
              <a:grpSpLocks/>
            </p:cNvGrpSpPr>
            <p:nvPr/>
          </p:nvGrpSpPr>
          <p:grpSpPr bwMode="auto">
            <a:xfrm>
              <a:off x="2123728" y="4077072"/>
              <a:ext cx="4968552" cy="1739614"/>
              <a:chOff x="4083072" y="2063856"/>
              <a:chExt cx="3983851" cy="1515444"/>
            </a:xfrm>
          </p:grpSpPr>
          <p:grpSp>
            <p:nvGrpSpPr>
              <p:cNvPr id="16401" name="Group 20">
                <a:extLst>
                  <a:ext uri="{FF2B5EF4-FFF2-40B4-BE49-F238E27FC236}">
                    <a16:creationId xmlns:a16="http://schemas.microsoft.com/office/drawing/2014/main" id="{94B94C9D-D447-721B-F89D-BC4339A41FB7}"/>
                  </a:ext>
                </a:extLst>
              </p:cNvPr>
              <p:cNvGrpSpPr>
                <a:grpSpLocks/>
              </p:cNvGrpSpPr>
              <p:nvPr/>
            </p:nvGrpSpPr>
            <p:grpSpPr bwMode="auto">
              <a:xfrm>
                <a:off x="4083072" y="2239125"/>
                <a:ext cx="3259221" cy="1340175"/>
                <a:chOff x="5314952" y="2543404"/>
                <a:chExt cx="3259221" cy="1340175"/>
              </a:xfrm>
            </p:grpSpPr>
            <p:pic>
              <p:nvPicPr>
                <p:cNvPr id="16403" name="Picture 30" descr="MonkeyandPanda.jpg">
                  <a:extLst>
                    <a:ext uri="{FF2B5EF4-FFF2-40B4-BE49-F238E27FC236}">
                      <a16:creationId xmlns:a16="http://schemas.microsoft.com/office/drawing/2014/main" id="{B5FB63A0-634E-A9C4-977E-2BF5EC7794B6}"/>
                    </a:ext>
                  </a:extLst>
                </p:cNvPr>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7603198" y="2605814"/>
                  <a:ext cx="970975" cy="1277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4" name="Picture 28" descr="The Worst Princess">
                  <a:extLst>
                    <a:ext uri="{FF2B5EF4-FFF2-40B4-BE49-F238E27FC236}">
                      <a16:creationId xmlns:a16="http://schemas.microsoft.com/office/drawing/2014/main" id="{5FFD47EC-955C-EFFA-2A91-4CC18D582B5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970013" y="2793431"/>
                  <a:ext cx="906664" cy="105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5" name="Picture 27" descr="http://img1.fantasticfiction.co.uk/images/h4/h20507.jpg">
                  <a:extLst>
                    <a:ext uri="{FF2B5EF4-FFF2-40B4-BE49-F238E27FC236}">
                      <a16:creationId xmlns:a16="http://schemas.microsoft.com/office/drawing/2014/main" id="{80FB04A7-7E05-0038-CDA5-E01CBE7DBE8E}"/>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464388">
                  <a:off x="5314952" y="2543404"/>
                  <a:ext cx="933021" cy="1227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02" name="Picture 21">
                <a:extLst>
                  <a:ext uri="{FF2B5EF4-FFF2-40B4-BE49-F238E27FC236}">
                    <a16:creationId xmlns:a16="http://schemas.microsoft.com/office/drawing/2014/main" id="{8471276B-BAA1-6B76-A1D1-6D9B5129A7F7}"/>
                  </a:ext>
                </a:extLst>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rot="701327">
                <a:off x="7276576" y="2063856"/>
                <a:ext cx="790347" cy="1153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00" name="Picture 19">
              <a:extLst>
                <a:ext uri="{FF2B5EF4-FFF2-40B4-BE49-F238E27FC236}">
                  <a16:creationId xmlns:a16="http://schemas.microsoft.com/office/drawing/2014/main" id="{CAE35EBC-CDEF-5EC9-064A-C9632B883489}"/>
                </a:ext>
              </a:extLst>
            </p:cNvPr>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rot="1048240">
              <a:off x="3173538" y="4590966"/>
              <a:ext cx="1168939" cy="937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roup 25">
            <a:extLst>
              <a:ext uri="{FF2B5EF4-FFF2-40B4-BE49-F238E27FC236}">
                <a16:creationId xmlns:a16="http://schemas.microsoft.com/office/drawing/2014/main" id="{1170D623-3294-A20C-E6B4-579F6CE6484E}"/>
              </a:ext>
            </a:extLst>
          </p:cNvPr>
          <p:cNvGrpSpPr>
            <a:grpSpLocks/>
          </p:cNvGrpSpPr>
          <p:nvPr/>
        </p:nvGrpSpPr>
        <p:grpSpPr bwMode="auto">
          <a:xfrm>
            <a:off x="5948363" y="2903538"/>
            <a:ext cx="2443162" cy="947737"/>
            <a:chOff x="1763688" y="5157192"/>
            <a:chExt cx="3816424" cy="1340768"/>
          </a:xfrm>
        </p:grpSpPr>
        <p:pic>
          <p:nvPicPr>
            <p:cNvPr id="16392" name="Picture 26" descr="837404_GW_BK1_CVR.pdf">
              <a:extLst>
                <a:ext uri="{FF2B5EF4-FFF2-40B4-BE49-F238E27FC236}">
                  <a16:creationId xmlns:a16="http://schemas.microsoft.com/office/drawing/2014/main" id="{8F283FD6-5105-4C7C-523F-7D9F6312897F}"/>
                </a:ext>
              </a:extLst>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1763688" y="5157192"/>
              <a:ext cx="948115" cy="1340768"/>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393" name="Picture 27" descr="837406_GW_BK2_CVR.pdf">
              <a:extLst>
                <a:ext uri="{FF2B5EF4-FFF2-40B4-BE49-F238E27FC236}">
                  <a16:creationId xmlns:a16="http://schemas.microsoft.com/office/drawing/2014/main" id="{41D88D2C-E3CA-8788-280C-EAF9C4FDD36E}"/>
                </a:ext>
              </a:extLst>
            </p:cNvPr>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2195736" y="5157192"/>
              <a:ext cx="936104" cy="1323783"/>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394" name="Picture 28" descr="837408_GW_BK3_CVR.pdf">
              <a:extLst>
                <a:ext uri="{FF2B5EF4-FFF2-40B4-BE49-F238E27FC236}">
                  <a16:creationId xmlns:a16="http://schemas.microsoft.com/office/drawing/2014/main" id="{A58B4D0C-91D9-8F4A-AD22-A87F8E1F800C}"/>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2699792" y="5157192"/>
              <a:ext cx="936104" cy="1323784"/>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395" name="Picture 29" descr="837410_GW_BK4_CVR.pdf">
              <a:extLst>
                <a:ext uri="{FF2B5EF4-FFF2-40B4-BE49-F238E27FC236}">
                  <a16:creationId xmlns:a16="http://schemas.microsoft.com/office/drawing/2014/main" id="{E06A45FB-007A-E651-0603-A8822925F229}"/>
                </a:ext>
              </a:extLst>
            </p:cNvPr>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3131840" y="5157192"/>
              <a:ext cx="936104" cy="1323785"/>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396" name="Picture 30" descr="837412_GW_BK5_CVR.pdf">
              <a:extLst>
                <a:ext uri="{FF2B5EF4-FFF2-40B4-BE49-F238E27FC236}">
                  <a16:creationId xmlns:a16="http://schemas.microsoft.com/office/drawing/2014/main" id="{D549260E-4591-EC80-56C1-42A8232FF7B9}"/>
                </a:ext>
              </a:extLst>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3635896" y="5157192"/>
              <a:ext cx="948114" cy="1340768"/>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397" name="Picture 31" descr="837414_GW_BK6_CVR.pdf">
              <a:extLst>
                <a:ext uri="{FF2B5EF4-FFF2-40B4-BE49-F238E27FC236}">
                  <a16:creationId xmlns:a16="http://schemas.microsoft.com/office/drawing/2014/main" id="{69D672EE-ADE2-8FEE-B9AC-331FA75E3B74}"/>
                </a:ext>
              </a:extLst>
            </p:cNvPr>
            <p:cNvPicPr>
              <a:picLocks noChangeAspect="1"/>
            </p:cNvPicPr>
            <p:nvPr/>
          </p:nvPicPr>
          <p:blipFill>
            <a:blip r:embed="rId24">
              <a:extLst>
                <a:ext uri="{28A0092B-C50C-407E-A947-70E740481C1C}">
                  <a14:useLocalDpi xmlns:a14="http://schemas.microsoft.com/office/drawing/2010/main" val="0"/>
                </a:ext>
              </a:extLst>
            </a:blip>
            <a:srcRect/>
            <a:stretch>
              <a:fillRect/>
            </a:stretch>
          </p:blipFill>
          <p:spPr bwMode="auto">
            <a:xfrm>
              <a:off x="4139952" y="5157192"/>
              <a:ext cx="948114" cy="1340768"/>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pic>
          <p:nvPicPr>
            <p:cNvPr id="16398" name="Picture 32" descr="837416_GW_BK7_CVR.pdf">
              <a:extLst>
                <a:ext uri="{FF2B5EF4-FFF2-40B4-BE49-F238E27FC236}">
                  <a16:creationId xmlns:a16="http://schemas.microsoft.com/office/drawing/2014/main" id="{5472CF01-2912-56A0-AF42-FF7992198BE9}"/>
                </a:ext>
              </a:extLst>
            </p:cNvPr>
            <p:cNvPicPr>
              <a:picLocks noChangeAspect="1"/>
            </p:cNvPicPr>
            <p:nvPr/>
          </p:nvPicPr>
          <p:blipFill>
            <a:blip r:embed="rId25">
              <a:extLst>
                <a:ext uri="{28A0092B-C50C-407E-A947-70E740481C1C}">
                  <a14:useLocalDpi xmlns:a14="http://schemas.microsoft.com/office/drawing/2010/main" val="0"/>
                </a:ext>
              </a:extLst>
            </a:blip>
            <a:srcRect/>
            <a:stretch>
              <a:fillRect/>
            </a:stretch>
          </p:blipFill>
          <p:spPr bwMode="auto">
            <a:xfrm>
              <a:off x="4644008" y="5157192"/>
              <a:ext cx="936104" cy="1323783"/>
            </a:xfrm>
            <a:prstGeom prst="rect">
              <a:avLst/>
            </a:prstGeom>
            <a:noFill/>
            <a:ln w="9525">
              <a:solidFill>
                <a:srgbClr val="2D2D2D"/>
              </a:solidFill>
              <a:miter lim="800000"/>
              <a:headEnd/>
              <a:tailEnd/>
            </a:ln>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a:extLst>
              <a:ext uri="{FF2B5EF4-FFF2-40B4-BE49-F238E27FC236}">
                <a16:creationId xmlns:a16="http://schemas.microsoft.com/office/drawing/2014/main" id="{4B24EC04-79DE-FAEB-A185-D8DE9536125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088" y="692150"/>
            <a:ext cx="7496175"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a:extLst>
              <a:ext uri="{FF2B5EF4-FFF2-40B4-BE49-F238E27FC236}">
                <a16:creationId xmlns:a16="http://schemas.microsoft.com/office/drawing/2014/main" id="{153A452F-A199-D3D0-E02A-C5F298EC6C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8200" y="738188"/>
            <a:ext cx="7467600" cy="538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a:extLst>
              <a:ext uri="{FF2B5EF4-FFF2-40B4-BE49-F238E27FC236}">
                <a16:creationId xmlns:a16="http://schemas.microsoft.com/office/drawing/2014/main" id="{52C15DC6-53F1-8777-D69E-D928AA09DCB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6300" y="762000"/>
            <a:ext cx="7296150" cy="526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D4FF55F2-DB8F-ABA3-865B-998310EA1151}"/>
              </a:ext>
            </a:extLst>
          </p:cNvPr>
          <p:cNvSpPr>
            <a:spLocks noGrp="1"/>
          </p:cNvSpPr>
          <p:nvPr>
            <p:ph idx="1"/>
          </p:nvPr>
        </p:nvSpPr>
        <p:spPr/>
        <p:txBody>
          <a:bodyPr/>
          <a:lstStyle/>
          <a:p>
            <a:pPr eaLnBrk="1" hangingPunct="1">
              <a:buFont typeface="Arial" panose="020B0604020202020204" pitchFamily="34" charset="0"/>
              <a:buNone/>
            </a:pPr>
            <a:r>
              <a:rPr lang="en-GB" altLang="en-US"/>
              <a:t>    </a:t>
            </a:r>
          </a:p>
          <a:p>
            <a:pPr eaLnBrk="1" hangingPunct="1">
              <a:buFont typeface="Arial" panose="020B0604020202020204" pitchFamily="34" charset="0"/>
              <a:buNone/>
            </a:pPr>
            <a:endParaRPr lang="en-GB" altLang="en-US"/>
          </a:p>
          <a:p>
            <a:pPr eaLnBrk="1" hangingPunct="1">
              <a:buFont typeface="Arial" panose="020B0604020202020204" pitchFamily="34" charset="0"/>
              <a:buNone/>
            </a:pPr>
            <a:endParaRPr lang="en-GB" altLang="en-US"/>
          </a:p>
          <a:p>
            <a:pPr eaLnBrk="1" hangingPunct="1"/>
            <a:endParaRPr lang="en-GB" altLang="en-US"/>
          </a:p>
        </p:txBody>
      </p:sp>
      <p:pic>
        <p:nvPicPr>
          <p:cNvPr id="20483" name="Picture 1">
            <a:extLst>
              <a:ext uri="{FF2B5EF4-FFF2-40B4-BE49-F238E27FC236}">
                <a16:creationId xmlns:a16="http://schemas.microsoft.com/office/drawing/2014/main" id="{27FE3340-4080-083B-A5D8-78BA6DC669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71450"/>
            <a:ext cx="4814887"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Rectangle 2">
            <a:extLst>
              <a:ext uri="{FF2B5EF4-FFF2-40B4-BE49-F238E27FC236}">
                <a16:creationId xmlns:a16="http://schemas.microsoft.com/office/drawing/2014/main" id="{3255A8D7-A16C-D432-961E-5946D4524D5A}"/>
              </a:ext>
            </a:extLst>
          </p:cNvPr>
          <p:cNvSpPr>
            <a:spLocks noChangeArrowheads="1"/>
          </p:cNvSpPr>
          <p:nvPr/>
        </p:nvSpPr>
        <p:spPr bwMode="auto">
          <a:xfrm>
            <a:off x="684213" y="3598863"/>
            <a:ext cx="6102350"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a:p>
            <a:pPr>
              <a:spcBef>
                <a:spcPct val="0"/>
              </a:spcBef>
              <a:buFontTx/>
              <a:buNone/>
            </a:pPr>
            <a:r>
              <a:rPr lang="en-GB" altLang="en-US">
                <a:latin typeface="Comic Sans MS" panose="030F0702030302020204" pitchFamily="66" charset="0"/>
              </a:rPr>
              <a:t>Say “hello” to Fred.</a:t>
            </a:r>
          </a:p>
          <a:p>
            <a:pPr>
              <a:spcBef>
                <a:spcPct val="0"/>
              </a:spcBef>
              <a:buFontTx/>
              <a:buNone/>
            </a:pPr>
            <a:r>
              <a:rPr lang="en-GB" altLang="en-US">
                <a:latin typeface="Comic Sans MS" panose="030F0702030302020204" pitchFamily="66" charset="0"/>
              </a:rPr>
              <a:t>Fred can only talk in sounds...</a:t>
            </a:r>
          </a:p>
          <a:p>
            <a:pPr>
              <a:spcBef>
                <a:spcPct val="0"/>
              </a:spcBef>
              <a:buFontTx/>
              <a:buNone/>
            </a:pPr>
            <a:r>
              <a:rPr lang="en-GB" altLang="en-US">
                <a:latin typeface="Comic Sans MS" panose="030F0702030302020204" pitchFamily="66" charset="0"/>
              </a:rPr>
              <a:t>He says c a t not cat.</a:t>
            </a:r>
          </a:p>
          <a:p>
            <a:pPr>
              <a:spcBef>
                <a:spcPct val="0"/>
              </a:spcBef>
              <a:buFontTx/>
              <a:buNone/>
            </a:pPr>
            <a:r>
              <a:rPr lang="en-GB" altLang="en-US">
                <a:latin typeface="Comic Sans MS" panose="030F0702030302020204" pitchFamily="66" charset="0"/>
              </a:rPr>
              <a:t>He says ch i p not chip</a:t>
            </a:r>
          </a:p>
          <a:p>
            <a:pPr>
              <a:spcBef>
                <a:spcPct val="0"/>
              </a:spcBef>
              <a:buFontTx/>
              <a:buNone/>
            </a:pPr>
            <a:r>
              <a:rPr lang="en-GB" altLang="en-US">
                <a:latin typeface="Comic Sans MS" panose="030F0702030302020204" pitchFamily="66" charset="0"/>
              </a:rPr>
              <a:t>We call this Fred Talk.</a:t>
            </a:r>
          </a:p>
        </p:txBody>
      </p:sp>
    </p:spTree>
  </p:cSld>
  <p:clrMapOvr>
    <a:masterClrMapping/>
  </p:clrMapOvr>
  <p:transition spd="slow" advTm="13565"/>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a:extLst>
              <a:ext uri="{FF2B5EF4-FFF2-40B4-BE49-F238E27FC236}">
                <a16:creationId xmlns:a16="http://schemas.microsoft.com/office/drawing/2014/main" id="{76D77201-DEDE-B7C1-F027-1A1956A955B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8200" y="742950"/>
            <a:ext cx="4597400" cy="3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Rectangle 1">
            <a:extLst>
              <a:ext uri="{FF2B5EF4-FFF2-40B4-BE49-F238E27FC236}">
                <a16:creationId xmlns:a16="http://schemas.microsoft.com/office/drawing/2014/main" id="{1378001F-9E39-9340-59DD-35C8BFF5F880}"/>
              </a:ext>
            </a:extLst>
          </p:cNvPr>
          <p:cNvSpPr>
            <a:spLocks noChangeArrowheads="1"/>
          </p:cNvSpPr>
          <p:nvPr/>
        </p:nvSpPr>
        <p:spPr bwMode="auto">
          <a:xfrm>
            <a:off x="838200" y="4508500"/>
            <a:ext cx="77660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400">
                <a:solidFill>
                  <a:srgbClr val="CC0099"/>
                </a:solidFill>
                <a:latin typeface="Comic Sans MS" panose="030F0702030302020204" pitchFamily="66" charset="0"/>
              </a:rPr>
              <a:t>Fred Fingers are used for spelling. </a:t>
            </a:r>
          </a:p>
          <a:p>
            <a:pPr>
              <a:spcBef>
                <a:spcPct val="0"/>
              </a:spcBef>
              <a:buFontTx/>
              <a:buNone/>
            </a:pPr>
            <a:r>
              <a:rPr lang="en-GB" altLang="en-US" sz="2400">
                <a:solidFill>
                  <a:srgbClr val="CC0099"/>
                </a:solidFill>
                <a:latin typeface="Comic Sans MS" panose="030F0702030302020204" pitchFamily="66" charset="0"/>
              </a:rPr>
              <a:t>Children hold up the hand that they do not write with. They sound out the word they are spelling and put up the correct number of fingers for the word. For example: m-ee-t = 3 sounds = 3 fingers.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E110E2EF-05A0-3719-E061-7C0D2EBF0C64}"/>
              </a:ext>
            </a:extLst>
          </p:cNvPr>
          <p:cNvSpPr>
            <a:spLocks noGrp="1"/>
          </p:cNvSpPr>
          <p:nvPr>
            <p:ph type="ctrTitle"/>
          </p:nvPr>
        </p:nvSpPr>
        <p:spPr>
          <a:xfrm>
            <a:off x="685800" y="476250"/>
            <a:ext cx="7772400" cy="1470025"/>
          </a:xfrm>
        </p:spPr>
        <p:txBody>
          <a:bodyPr/>
          <a:lstStyle/>
          <a:p>
            <a:r>
              <a:rPr lang="en-GB" altLang="en-US" sz="3600">
                <a:latin typeface="Comic Sans MS" panose="030F0702030302020204" pitchFamily="66" charset="0"/>
              </a:rPr>
              <a:t>What will my child bring home?</a:t>
            </a:r>
          </a:p>
        </p:txBody>
      </p:sp>
      <p:sp>
        <p:nvSpPr>
          <p:cNvPr id="23555" name="Subtitle 2">
            <a:extLst>
              <a:ext uri="{FF2B5EF4-FFF2-40B4-BE49-F238E27FC236}">
                <a16:creationId xmlns:a16="http://schemas.microsoft.com/office/drawing/2014/main" id="{DA48EC5B-A26D-DF3B-D427-7945B157069E}"/>
              </a:ext>
            </a:extLst>
          </p:cNvPr>
          <p:cNvSpPr>
            <a:spLocks noGrp="1"/>
          </p:cNvSpPr>
          <p:nvPr>
            <p:ph type="subTitle" idx="1"/>
          </p:nvPr>
        </p:nvSpPr>
        <p:spPr>
          <a:xfrm>
            <a:off x="1371600" y="1989138"/>
            <a:ext cx="6400800" cy="1752600"/>
          </a:xfrm>
        </p:spPr>
        <p:txBody>
          <a:bodyPr/>
          <a:lstStyle/>
          <a:p>
            <a:r>
              <a:rPr lang="en-GB" altLang="en-US">
                <a:solidFill>
                  <a:srgbClr val="FF0000"/>
                </a:solidFill>
                <a:latin typeface="Comic Sans MS" panose="030F0702030302020204" pitchFamily="66" charset="0"/>
              </a:rPr>
              <a:t>A book to share</a:t>
            </a:r>
          </a:p>
          <a:p>
            <a:r>
              <a:rPr lang="en-GB" altLang="en-US">
                <a:solidFill>
                  <a:srgbClr val="FF0000"/>
                </a:solidFill>
                <a:latin typeface="Comic Sans MS" panose="030F0702030302020204" pitchFamily="66" charset="0"/>
              </a:rPr>
              <a:t>Letter cards with pictures </a:t>
            </a:r>
          </a:p>
          <a:p>
            <a:r>
              <a:rPr lang="en-GB" altLang="en-US">
                <a:solidFill>
                  <a:srgbClr val="FF0000"/>
                </a:solidFill>
                <a:latin typeface="Comic Sans MS" panose="030F0702030302020204" pitchFamily="66" charset="0"/>
              </a:rPr>
              <a:t>Reading books</a:t>
            </a:r>
          </a:p>
        </p:txBody>
      </p:sp>
      <p:pic>
        <p:nvPicPr>
          <p:cNvPr id="23556" name="Picture 1">
            <a:extLst>
              <a:ext uri="{FF2B5EF4-FFF2-40B4-BE49-F238E27FC236}">
                <a16:creationId xmlns:a16="http://schemas.microsoft.com/office/drawing/2014/main" id="{4DB925B3-4E3F-5207-81A5-F48FB824FBE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357563"/>
            <a:ext cx="256222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2">
            <a:extLst>
              <a:ext uri="{FF2B5EF4-FFF2-40B4-BE49-F238E27FC236}">
                <a16:creationId xmlns:a16="http://schemas.microsoft.com/office/drawing/2014/main" id="{0EC965CE-CD27-33C6-D77E-69D11D5FF8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4005263"/>
            <a:ext cx="2847975"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3">
            <a:extLst>
              <a:ext uri="{FF2B5EF4-FFF2-40B4-BE49-F238E27FC236}">
                <a16:creationId xmlns:a16="http://schemas.microsoft.com/office/drawing/2014/main" id="{7924B5E8-87C0-1E84-5061-E139EA8B832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0163" y="3448050"/>
            <a:ext cx="236855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2">
            <a:extLst>
              <a:ext uri="{FF2B5EF4-FFF2-40B4-BE49-F238E27FC236}">
                <a16:creationId xmlns:a16="http://schemas.microsoft.com/office/drawing/2014/main" id="{E38614B2-DB49-3DB7-4055-E19B07F4F29E}"/>
              </a:ext>
            </a:extLst>
          </p:cNvPr>
          <p:cNvSpPr txBox="1">
            <a:spLocks noChangeArrowheads="1"/>
          </p:cNvSpPr>
          <p:nvPr/>
        </p:nvSpPr>
        <p:spPr bwMode="auto">
          <a:xfrm>
            <a:off x="908050" y="5157788"/>
            <a:ext cx="6588125"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400">
                <a:latin typeface="Comic Sans MS" panose="030F0702030302020204" pitchFamily="66" charset="0"/>
              </a:rPr>
              <a:t>Share a book with your child every day.</a:t>
            </a:r>
          </a:p>
          <a:p>
            <a:pPr>
              <a:spcBef>
                <a:spcPct val="0"/>
              </a:spcBef>
              <a:buFontTx/>
              <a:buNone/>
            </a:pPr>
            <a:r>
              <a:rPr lang="en-GB" altLang="en-US" sz="2400">
                <a:latin typeface="Comic Sans MS" panose="030F0702030302020204" pitchFamily="66" charset="0"/>
              </a:rPr>
              <a:t> </a:t>
            </a:r>
          </a:p>
          <a:p>
            <a:pPr>
              <a:spcBef>
                <a:spcPct val="0"/>
              </a:spcBef>
              <a:buFontTx/>
              <a:buNone/>
            </a:pPr>
            <a:r>
              <a:rPr lang="en-GB" altLang="en-US" sz="2400">
                <a:latin typeface="Comic Sans MS" panose="030F0702030302020204" pitchFamily="66" charset="0"/>
              </a:rPr>
              <a:t>Once your child brings a reading book home, </a:t>
            </a:r>
          </a:p>
          <a:p>
            <a:pPr>
              <a:spcBef>
                <a:spcPct val="0"/>
              </a:spcBef>
              <a:buFontTx/>
              <a:buNone/>
            </a:pPr>
            <a:r>
              <a:rPr lang="en-GB" altLang="en-US" sz="2400">
                <a:latin typeface="Comic Sans MS" panose="030F0702030302020204" pitchFamily="66" charset="0"/>
              </a:rPr>
              <a:t>Read with them every day.</a:t>
            </a:r>
          </a:p>
          <a:p>
            <a:pPr>
              <a:spcBef>
                <a:spcPct val="0"/>
              </a:spcBef>
              <a:buFontTx/>
              <a:buNone/>
            </a:pPr>
            <a:endParaRPr lang="en-GB" altLang="en-US" sz="1800"/>
          </a:p>
        </p:txBody>
      </p:sp>
      <p:pic>
        <p:nvPicPr>
          <p:cNvPr id="24579" name="Picture 3">
            <a:extLst>
              <a:ext uri="{FF2B5EF4-FFF2-40B4-BE49-F238E27FC236}">
                <a16:creationId xmlns:a16="http://schemas.microsoft.com/office/drawing/2014/main" id="{FF2DCE87-D771-486E-0157-CDE3D346BE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2636838"/>
            <a:ext cx="4378325"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4">
            <a:extLst>
              <a:ext uri="{FF2B5EF4-FFF2-40B4-BE49-F238E27FC236}">
                <a16:creationId xmlns:a16="http://schemas.microsoft.com/office/drawing/2014/main" id="{CF66666A-FF0E-1AB4-5543-E6B1D7C98801}"/>
              </a:ext>
            </a:extLst>
          </p:cNvPr>
          <p:cNvSpPr txBox="1">
            <a:spLocks noChangeArrowheads="1"/>
          </p:cNvSpPr>
          <p:nvPr/>
        </p:nvSpPr>
        <p:spPr bwMode="auto">
          <a:xfrm>
            <a:off x="908050" y="700088"/>
            <a:ext cx="6253163"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3600" b="1" u="sng">
                <a:solidFill>
                  <a:srgbClr val="FF0000"/>
                </a:solidFill>
                <a:latin typeface="Comic Sans MS" panose="030F0702030302020204" pitchFamily="66" charset="0"/>
              </a:rPr>
              <a:t>What can you do at home?</a:t>
            </a:r>
          </a:p>
          <a:p>
            <a:pPr>
              <a:spcBef>
                <a:spcPct val="0"/>
              </a:spcBef>
              <a:buFontTx/>
              <a:buNone/>
            </a:pPr>
            <a:endParaRPr lang="en-GB" altLang="en-US" sz="2400">
              <a:latin typeface="Comic Sans MS" panose="030F0702030302020204" pitchFamily="66" charset="0"/>
            </a:endParaRPr>
          </a:p>
          <a:p>
            <a:pPr>
              <a:spcBef>
                <a:spcPct val="0"/>
              </a:spcBef>
              <a:buFontTx/>
              <a:buNone/>
            </a:pPr>
            <a:r>
              <a:rPr lang="en-GB" altLang="en-US" sz="2400">
                <a:latin typeface="Comic Sans MS" panose="030F0702030302020204" pitchFamily="66" charset="0"/>
              </a:rPr>
              <a:t>Use pure sounds, not letter names</a:t>
            </a:r>
          </a:p>
          <a:p>
            <a:pPr>
              <a:spcBef>
                <a:spcPct val="0"/>
              </a:spcBef>
              <a:buFontTx/>
              <a:buNone/>
            </a:pPr>
            <a:r>
              <a:rPr lang="en-GB" altLang="en-US" sz="2400">
                <a:latin typeface="Comic Sans MS" panose="030F0702030302020204" pitchFamily="66" charset="0"/>
              </a:rPr>
              <a:t> </a:t>
            </a:r>
          </a:p>
          <a:p>
            <a:pPr>
              <a:spcBef>
                <a:spcPct val="0"/>
              </a:spcBef>
              <a:buFontTx/>
              <a:buNone/>
            </a:pPr>
            <a:r>
              <a:rPr lang="en-GB" altLang="en-US" sz="2400">
                <a:latin typeface="Comic Sans MS" panose="030F0702030302020204" pitchFamily="66" charset="0"/>
              </a:rPr>
              <a:t>Use Fred Talk to read and spell words </a:t>
            </a:r>
          </a:p>
          <a:p>
            <a:pPr>
              <a:spcBef>
                <a:spcPct val="0"/>
              </a:spcBef>
              <a:buFontTx/>
              <a:buNone/>
            </a:pPr>
            <a:endParaRPr lang="en-GB" altLang="en-US" sz="18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a:extLst>
              <a:ext uri="{FF2B5EF4-FFF2-40B4-BE49-F238E27FC236}">
                <a16:creationId xmlns:a16="http://schemas.microsoft.com/office/drawing/2014/main" id="{E1158F3B-3FD1-FC4A-BF40-FA8934D1ED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6775" y="714375"/>
            <a:ext cx="741045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4">
            <a:extLst>
              <a:ext uri="{FF2B5EF4-FFF2-40B4-BE49-F238E27FC236}">
                <a16:creationId xmlns:a16="http://schemas.microsoft.com/office/drawing/2014/main" id="{98C84FF1-3552-655D-04C9-1AC4074ADA72}"/>
              </a:ext>
            </a:extLst>
          </p:cNvPr>
          <p:cNvSpPr txBox="1">
            <a:spLocks noChangeArrowheads="1"/>
          </p:cNvSpPr>
          <p:nvPr/>
        </p:nvSpPr>
        <p:spPr bwMode="auto">
          <a:xfrm>
            <a:off x="323850" y="404813"/>
            <a:ext cx="8424863" cy="535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1800" b="1">
                <a:solidFill>
                  <a:srgbClr val="CC0099"/>
                </a:solidFill>
                <a:latin typeface="Comic Sans MS" panose="030F0702030302020204" pitchFamily="66" charset="0"/>
              </a:rPr>
              <a:t>Let your child see you reading </a:t>
            </a:r>
            <a:r>
              <a:rPr lang="en-GB" altLang="en-US" sz="1800">
                <a:latin typeface="Comic Sans MS" panose="030F0702030302020204" pitchFamily="66" charset="0"/>
              </a:rPr>
              <a:t>– they are influenced by you and what you value!</a:t>
            </a:r>
          </a:p>
          <a:p>
            <a:pPr>
              <a:spcBef>
                <a:spcPct val="0"/>
              </a:spcBef>
              <a:buFontTx/>
              <a:buNone/>
            </a:pPr>
            <a:endParaRPr lang="en-GB" altLang="en-US" sz="1800">
              <a:solidFill>
                <a:srgbClr val="CC0099"/>
              </a:solidFill>
              <a:latin typeface="Comic Sans MS" panose="030F0702030302020204" pitchFamily="66" charset="0"/>
            </a:endParaRPr>
          </a:p>
          <a:p>
            <a:pPr>
              <a:spcBef>
                <a:spcPct val="0"/>
              </a:spcBef>
              <a:buFontTx/>
              <a:buNone/>
            </a:pPr>
            <a:r>
              <a:rPr lang="en-GB" altLang="en-US" sz="1800" b="1">
                <a:solidFill>
                  <a:srgbClr val="CC0099"/>
                </a:solidFill>
                <a:latin typeface="Comic Sans MS" panose="030F0702030302020204" pitchFamily="66" charset="0"/>
              </a:rPr>
              <a:t>Immerse your child in a love of reading</a:t>
            </a:r>
            <a:r>
              <a:rPr lang="en-GB" altLang="en-US" sz="1800">
                <a:latin typeface="Comic Sans MS" panose="030F0702030302020204" pitchFamily="66" charset="0"/>
              </a:rPr>
              <a:t>: share books and magazines with your child, take them to the library to choose books and point out text in the real world, like street signs. </a:t>
            </a:r>
          </a:p>
          <a:p>
            <a:pPr>
              <a:spcBef>
                <a:spcPct val="0"/>
              </a:spcBef>
              <a:buFontTx/>
              <a:buNone/>
            </a:pPr>
            <a:endParaRPr lang="en-GB" altLang="en-US" sz="1800">
              <a:solidFill>
                <a:srgbClr val="0070C0"/>
              </a:solidFill>
              <a:latin typeface="Comic Sans MS" panose="030F0702030302020204" pitchFamily="66" charset="0"/>
            </a:endParaRPr>
          </a:p>
          <a:p>
            <a:pPr>
              <a:spcBef>
                <a:spcPct val="0"/>
              </a:spcBef>
              <a:buFontTx/>
              <a:buNone/>
            </a:pPr>
            <a:r>
              <a:rPr lang="en-GB" altLang="en-US" sz="1800">
                <a:latin typeface="Comic Sans MS" panose="030F0702030302020204" pitchFamily="66" charset="0"/>
              </a:rPr>
              <a:t>Use reading sites on the internet like ‘Phonics Play.’</a:t>
            </a:r>
          </a:p>
          <a:p>
            <a:pPr>
              <a:spcBef>
                <a:spcPct val="0"/>
              </a:spcBef>
              <a:buFontTx/>
              <a:buNone/>
            </a:pPr>
            <a:endParaRPr lang="en-GB" altLang="en-US" sz="1800">
              <a:solidFill>
                <a:srgbClr val="0070C0"/>
              </a:solidFill>
              <a:latin typeface="Comic Sans MS" panose="030F0702030302020204" pitchFamily="66" charset="0"/>
            </a:endParaRPr>
          </a:p>
          <a:p>
            <a:pPr>
              <a:spcBef>
                <a:spcPct val="0"/>
              </a:spcBef>
              <a:buFontTx/>
              <a:buNone/>
            </a:pPr>
            <a:r>
              <a:rPr lang="en-GB" altLang="en-US" sz="1800">
                <a:latin typeface="Comic Sans MS" panose="030F0702030302020204" pitchFamily="66" charset="0"/>
              </a:rPr>
              <a:t>Talk about the </a:t>
            </a:r>
            <a:r>
              <a:rPr lang="en-GB" altLang="en-US" sz="1800" b="1">
                <a:solidFill>
                  <a:srgbClr val="CC0099"/>
                </a:solidFill>
                <a:latin typeface="Comic Sans MS" panose="030F0702030302020204" pitchFamily="66" charset="0"/>
              </a:rPr>
              <a:t>meaning of words </a:t>
            </a:r>
            <a:r>
              <a:rPr lang="en-GB" altLang="en-US" sz="1800">
                <a:latin typeface="Comic Sans MS" panose="030F0702030302020204" pitchFamily="66" charset="0"/>
              </a:rPr>
              <a:t>that children might not have heard before.</a:t>
            </a:r>
          </a:p>
          <a:p>
            <a:pPr>
              <a:spcBef>
                <a:spcPct val="0"/>
              </a:spcBef>
              <a:buFontTx/>
              <a:buNone/>
            </a:pPr>
            <a:endParaRPr lang="en-GB" altLang="en-US" sz="1800">
              <a:solidFill>
                <a:srgbClr val="0070C0"/>
              </a:solidFill>
              <a:latin typeface="Comic Sans MS" panose="030F0702030302020204" pitchFamily="66" charset="0"/>
            </a:endParaRPr>
          </a:p>
          <a:p>
            <a:pPr>
              <a:spcBef>
                <a:spcPct val="0"/>
              </a:spcBef>
              <a:buFontTx/>
              <a:buNone/>
            </a:pPr>
            <a:r>
              <a:rPr lang="en-GB" altLang="en-US" sz="1800" b="1">
                <a:solidFill>
                  <a:srgbClr val="CC0099"/>
                </a:solidFill>
                <a:latin typeface="Comic Sans MS" panose="030F0702030302020204" pitchFamily="66" charset="0"/>
              </a:rPr>
              <a:t>Phonics</a:t>
            </a:r>
            <a:r>
              <a:rPr lang="en-GB" altLang="en-US" sz="1800">
                <a:solidFill>
                  <a:srgbClr val="0070C0"/>
                </a:solidFill>
                <a:latin typeface="Comic Sans MS" panose="030F0702030302020204" pitchFamily="66" charset="0"/>
              </a:rPr>
              <a:t> </a:t>
            </a:r>
            <a:r>
              <a:rPr lang="en-GB" altLang="en-US" sz="1800">
                <a:latin typeface="Comic Sans MS" panose="030F0702030302020204" pitchFamily="66" charset="0"/>
              </a:rPr>
              <a:t>is only one aspect of becoming a fluent reader.  Other importan</a:t>
            </a:r>
            <a:r>
              <a:rPr lang="en-GB" altLang="en-US" sz="1800">
                <a:solidFill>
                  <a:srgbClr val="0070C0"/>
                </a:solidFill>
                <a:latin typeface="Comic Sans MS" panose="030F0702030302020204" pitchFamily="66" charset="0"/>
              </a:rPr>
              <a:t>t </a:t>
            </a:r>
            <a:r>
              <a:rPr lang="en-GB" altLang="en-US" sz="1800">
                <a:latin typeface="Comic Sans MS" panose="030F0702030302020204" pitchFamily="66" charset="0"/>
              </a:rPr>
              <a:t>skills include using </a:t>
            </a:r>
            <a:r>
              <a:rPr lang="en-GB" altLang="en-US" sz="1800" b="1">
                <a:solidFill>
                  <a:srgbClr val="CC0099"/>
                </a:solidFill>
                <a:latin typeface="Comic Sans MS" panose="030F0702030302020204" pitchFamily="66" charset="0"/>
              </a:rPr>
              <a:t>context and picture clues</a:t>
            </a:r>
            <a:r>
              <a:rPr lang="en-GB" altLang="en-US" sz="1800">
                <a:solidFill>
                  <a:srgbClr val="0070C0"/>
                </a:solidFill>
                <a:latin typeface="Comic Sans MS" panose="030F0702030302020204" pitchFamily="66" charset="0"/>
              </a:rPr>
              <a:t>, </a:t>
            </a:r>
            <a:r>
              <a:rPr lang="en-GB" altLang="en-US" sz="1800">
                <a:latin typeface="Comic Sans MS" panose="030F0702030302020204" pitchFamily="66" charset="0"/>
              </a:rPr>
              <a:t>reading between the lines to understand the hidden meaning, developing a genuine love of read!</a:t>
            </a:r>
          </a:p>
          <a:p>
            <a:pPr>
              <a:spcBef>
                <a:spcPct val="0"/>
              </a:spcBef>
              <a:buFontTx/>
              <a:buNone/>
            </a:pPr>
            <a:endParaRPr lang="en-GB" altLang="en-US" sz="1800">
              <a:solidFill>
                <a:srgbClr val="0070C0"/>
              </a:solidFill>
              <a:latin typeface="Comic Sans MS" panose="030F0702030302020204" pitchFamily="66" charset="0"/>
            </a:endParaRPr>
          </a:p>
          <a:p>
            <a:pPr>
              <a:spcBef>
                <a:spcPct val="0"/>
              </a:spcBef>
              <a:buFontTx/>
              <a:buNone/>
            </a:pPr>
            <a:r>
              <a:rPr lang="en-GB" altLang="en-US" sz="1800">
                <a:latin typeface="Comic Sans MS" panose="030F0702030302020204" pitchFamily="66" charset="0"/>
              </a:rPr>
              <a:t>Read </a:t>
            </a:r>
            <a:r>
              <a:rPr lang="en-GB" altLang="en-US" sz="1800" b="1">
                <a:solidFill>
                  <a:srgbClr val="CC0099"/>
                </a:solidFill>
                <a:latin typeface="Comic Sans MS" panose="030F0702030302020204" pitchFamily="66" charset="0"/>
              </a:rPr>
              <a:t>favourite stories </a:t>
            </a:r>
            <a:r>
              <a:rPr lang="en-GB" altLang="en-US" sz="1800">
                <a:latin typeface="Comic Sans MS" panose="030F0702030302020204" pitchFamily="66" charset="0"/>
              </a:rPr>
              <a:t>over and over again.</a:t>
            </a:r>
          </a:p>
          <a:p>
            <a:pPr>
              <a:spcBef>
                <a:spcPct val="0"/>
              </a:spcBef>
              <a:buFontTx/>
              <a:buNone/>
            </a:pPr>
            <a:endParaRPr lang="en-GB" altLang="en-US" sz="1800">
              <a:latin typeface="Comic Sans MS" panose="030F0702030302020204" pitchFamily="66" charset="0"/>
            </a:endParaRPr>
          </a:p>
          <a:p>
            <a:pPr>
              <a:spcBef>
                <a:spcPct val="0"/>
              </a:spcBef>
              <a:buFontTx/>
              <a:buNone/>
            </a:pPr>
            <a:r>
              <a:rPr lang="en-GB" altLang="en-US" sz="1800">
                <a:latin typeface="Comic Sans MS" panose="030F0702030302020204" pitchFamily="66" charset="0"/>
              </a:rPr>
              <a:t>Watch:  Michael Rosen’s tips for bedtime reading.</a:t>
            </a:r>
          </a:p>
          <a:p>
            <a:pPr>
              <a:spcBef>
                <a:spcPct val="0"/>
              </a:spcBef>
              <a:buFontTx/>
              <a:buNone/>
            </a:pPr>
            <a:endParaRPr lang="en-GB" altLang="en-US" sz="1800">
              <a:latin typeface="Comic Sans MS" panose="030F0702030302020204" pitchFamily="66" charset="0"/>
            </a:endParaRPr>
          </a:p>
        </p:txBody>
      </p:sp>
      <p:pic>
        <p:nvPicPr>
          <p:cNvPr id="26627" name="Picture 1">
            <a:extLst>
              <a:ext uri="{FF2B5EF4-FFF2-40B4-BE49-F238E27FC236}">
                <a16:creationId xmlns:a16="http://schemas.microsoft.com/office/drawing/2014/main" id="{10606027-DFFA-E63F-7A97-4899723A6ED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10188" y="5445125"/>
            <a:ext cx="343852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5">
            <a:extLst>
              <a:ext uri="{FF2B5EF4-FFF2-40B4-BE49-F238E27FC236}">
                <a16:creationId xmlns:a16="http://schemas.microsoft.com/office/drawing/2014/main" id="{20AEC7A0-3805-AA72-101C-D4D8D225281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B983AE8C-77B3-4114-8F31-B2CE17B9258B}" type="slidenum">
              <a:rPr lang="en-GB" altLang="en-US" sz="1200">
                <a:solidFill>
                  <a:srgbClr val="898989"/>
                </a:solidFill>
                <a:latin typeface="Calibri" panose="020F0502020204030204" pitchFamily="34" charset="0"/>
              </a:rPr>
              <a:pPr>
                <a:spcBef>
                  <a:spcPct val="0"/>
                </a:spcBef>
                <a:buFontTx/>
                <a:buNone/>
              </a:pPr>
              <a:t>20</a:t>
            </a:fld>
            <a:endParaRPr lang="en-GB" altLang="en-US" sz="1200">
              <a:solidFill>
                <a:srgbClr val="898989"/>
              </a:solidFill>
              <a:latin typeface="Calibri" panose="020F0502020204030204" pitchFamily="34" charset="0"/>
            </a:endParaRPr>
          </a:p>
        </p:txBody>
      </p:sp>
      <p:pic>
        <p:nvPicPr>
          <p:cNvPr id="27651" name="Picture 1">
            <a:extLst>
              <a:ext uri="{FF2B5EF4-FFF2-40B4-BE49-F238E27FC236}">
                <a16:creationId xmlns:a16="http://schemas.microsoft.com/office/drawing/2014/main" id="{7AA238B8-CB03-26CA-246B-D65F8DB155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2113" y="765175"/>
            <a:ext cx="5976937" cy="502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4545"/>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2">
            <a:extLst>
              <a:ext uri="{FF2B5EF4-FFF2-40B4-BE49-F238E27FC236}">
                <a16:creationId xmlns:a16="http://schemas.microsoft.com/office/drawing/2014/main" id="{D0D5CE66-5713-CFAA-F1B6-A1B9D99700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72" t="243"/>
          <a:stretch>
            <a:fillRect/>
          </a:stretch>
        </p:blipFill>
        <p:spPr bwMode="auto">
          <a:xfrm>
            <a:off x="395288" y="260350"/>
            <a:ext cx="537845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1">
            <a:extLst>
              <a:ext uri="{FF2B5EF4-FFF2-40B4-BE49-F238E27FC236}">
                <a16:creationId xmlns:a16="http://schemas.microsoft.com/office/drawing/2014/main" id="{FDC0DD53-F453-3144-30B9-6A2ECB1C71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2654300"/>
            <a:ext cx="5535612"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6602"/>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a:extLst>
              <a:ext uri="{FF2B5EF4-FFF2-40B4-BE49-F238E27FC236}">
                <a16:creationId xmlns:a16="http://schemas.microsoft.com/office/drawing/2014/main" id="{FE7DECD6-DA7E-6B27-CF36-CA28BC0129D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E80E0BEF-E4D6-4884-8B94-8B0E9C5B64DD}" type="slidenum">
              <a:rPr lang="en-GB" altLang="en-US" sz="1200">
                <a:solidFill>
                  <a:srgbClr val="898989"/>
                </a:solidFill>
                <a:latin typeface="Calibri" panose="020F0502020204030204" pitchFamily="34" charset="0"/>
              </a:rPr>
              <a:pPr>
                <a:spcBef>
                  <a:spcPct val="0"/>
                </a:spcBef>
                <a:buFontTx/>
                <a:buNone/>
              </a:pPr>
              <a:t>22</a:t>
            </a:fld>
            <a:endParaRPr lang="en-GB" altLang="en-US" sz="1200">
              <a:solidFill>
                <a:srgbClr val="898989"/>
              </a:solidFill>
              <a:latin typeface="Calibri" panose="020F0502020204030204" pitchFamily="34" charset="0"/>
            </a:endParaRPr>
          </a:p>
        </p:txBody>
      </p:sp>
      <p:sp>
        <p:nvSpPr>
          <p:cNvPr id="30723" name="Rectangle 3">
            <a:extLst>
              <a:ext uri="{FF2B5EF4-FFF2-40B4-BE49-F238E27FC236}">
                <a16:creationId xmlns:a16="http://schemas.microsoft.com/office/drawing/2014/main" id="{56AF4FED-0BC5-DC08-65E6-65E02D1480CB}"/>
              </a:ext>
            </a:extLst>
          </p:cNvPr>
          <p:cNvSpPr>
            <a:spLocks noGrp="1"/>
          </p:cNvSpPr>
          <p:nvPr>
            <p:ph type="body" idx="1"/>
          </p:nvPr>
        </p:nvSpPr>
        <p:spPr/>
        <p:txBody>
          <a:bodyPr/>
          <a:lstStyle/>
          <a:p>
            <a:pPr eaLnBrk="1" hangingPunct="1"/>
            <a:endParaRPr lang="en-GB" altLang="en-US"/>
          </a:p>
        </p:txBody>
      </p:sp>
      <p:pic>
        <p:nvPicPr>
          <p:cNvPr id="30724" name="Picture 4" descr="9">
            <a:extLst>
              <a:ext uri="{FF2B5EF4-FFF2-40B4-BE49-F238E27FC236}">
                <a16:creationId xmlns:a16="http://schemas.microsoft.com/office/drawing/2014/main" id="{DA60B6AD-ECF8-107A-51DE-D081661BCB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0" y="1612900"/>
            <a:ext cx="7721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AutoShape 5">
            <a:extLst>
              <a:ext uri="{FF2B5EF4-FFF2-40B4-BE49-F238E27FC236}">
                <a16:creationId xmlns:a16="http://schemas.microsoft.com/office/drawing/2014/main" id="{30C5DEC5-59ED-EA8A-765B-DF525126FD2A}"/>
              </a:ext>
            </a:extLst>
          </p:cNvPr>
          <p:cNvSpPr>
            <a:spLocks noChangeArrowheads="1"/>
          </p:cNvSpPr>
          <p:nvPr/>
        </p:nvSpPr>
        <p:spPr bwMode="auto">
          <a:xfrm>
            <a:off x="4445000" y="4140200"/>
            <a:ext cx="1117600" cy="838200"/>
          </a:xfrm>
          <a:prstGeom prst="cloudCallout">
            <a:avLst>
              <a:gd name="adj1" fmla="val -43750"/>
              <a:gd name="adj2" fmla="val 70000"/>
            </a:avLst>
          </a:prstGeom>
          <a:solidFill>
            <a:schemeClr val="bg1"/>
          </a:solidFill>
          <a:ln w="9525">
            <a:solidFill>
              <a:schemeClr val="tx1"/>
            </a:solidFill>
            <a:round/>
            <a:headEnd/>
            <a:tailEnd/>
          </a:ln>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n-GB" altLang="en-US" sz="1800">
              <a:latin typeface="Calibri" panose="020F0502020204030204" pitchFamily="34" charset="0"/>
            </a:endParaRPr>
          </a:p>
        </p:txBody>
      </p:sp>
      <p:sp>
        <p:nvSpPr>
          <p:cNvPr id="30726" name="AutoShape 6">
            <a:extLst>
              <a:ext uri="{FF2B5EF4-FFF2-40B4-BE49-F238E27FC236}">
                <a16:creationId xmlns:a16="http://schemas.microsoft.com/office/drawing/2014/main" id="{ECA240F2-5C42-497E-5C63-33550202BFF8}"/>
              </a:ext>
            </a:extLst>
          </p:cNvPr>
          <p:cNvSpPr>
            <a:spLocks noChangeArrowheads="1"/>
          </p:cNvSpPr>
          <p:nvPr/>
        </p:nvSpPr>
        <p:spPr bwMode="auto">
          <a:xfrm>
            <a:off x="6959600" y="2108200"/>
            <a:ext cx="1117600" cy="838200"/>
          </a:xfrm>
          <a:prstGeom prst="cloudCallout">
            <a:avLst>
              <a:gd name="adj1" fmla="val -43750"/>
              <a:gd name="adj2" fmla="val 70000"/>
            </a:avLst>
          </a:prstGeom>
          <a:solidFill>
            <a:schemeClr val="bg1"/>
          </a:solidFill>
          <a:ln w="9525">
            <a:solidFill>
              <a:schemeClr val="tx1"/>
            </a:solidFill>
            <a:round/>
            <a:headEnd/>
            <a:tailEnd/>
          </a:ln>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n-GB" altLang="en-US" sz="1800">
              <a:latin typeface="Calibri" panose="020F0502020204030204" pitchFamily="34" charset="0"/>
            </a:endParaRPr>
          </a:p>
        </p:txBody>
      </p:sp>
      <p:sp>
        <p:nvSpPr>
          <p:cNvPr id="30727" name="AutoShape 8">
            <a:extLst>
              <a:ext uri="{FF2B5EF4-FFF2-40B4-BE49-F238E27FC236}">
                <a16:creationId xmlns:a16="http://schemas.microsoft.com/office/drawing/2014/main" id="{D6FCA1C5-278C-2042-6AB6-3995F004240B}"/>
              </a:ext>
            </a:extLst>
          </p:cNvPr>
          <p:cNvSpPr>
            <a:spLocks noChangeArrowheads="1"/>
          </p:cNvSpPr>
          <p:nvPr/>
        </p:nvSpPr>
        <p:spPr bwMode="auto">
          <a:xfrm>
            <a:off x="5588000" y="749300"/>
            <a:ext cx="2095500" cy="800100"/>
          </a:xfrm>
          <a:prstGeom prst="wedgeEllipseCallout">
            <a:avLst>
              <a:gd name="adj1" fmla="val -23106"/>
              <a:gd name="adj2" fmla="val 211310"/>
            </a:avLst>
          </a:prstGeom>
          <a:solidFill>
            <a:schemeClr val="bg1"/>
          </a:solidFill>
          <a:ln w="9525">
            <a:solidFill>
              <a:schemeClr val="tx1"/>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n-GB" altLang="en-US" sz="1800">
              <a:latin typeface="Calibri" panose="020F0502020204030204" pitchFamily="34" charset="0"/>
            </a:endParaRPr>
          </a:p>
        </p:txBody>
      </p:sp>
      <p:sp>
        <p:nvSpPr>
          <p:cNvPr id="30728" name="AutoShape 9">
            <a:extLst>
              <a:ext uri="{FF2B5EF4-FFF2-40B4-BE49-F238E27FC236}">
                <a16:creationId xmlns:a16="http://schemas.microsoft.com/office/drawing/2014/main" id="{63906029-6412-8E87-5133-E0206D6CD0FE}"/>
              </a:ext>
            </a:extLst>
          </p:cNvPr>
          <p:cNvSpPr>
            <a:spLocks noChangeArrowheads="1"/>
          </p:cNvSpPr>
          <p:nvPr/>
        </p:nvSpPr>
        <p:spPr bwMode="auto">
          <a:xfrm>
            <a:off x="5016500" y="4851400"/>
            <a:ext cx="1676400" cy="749300"/>
          </a:xfrm>
          <a:prstGeom prst="wedgeEllipseCallout">
            <a:avLst>
              <a:gd name="adj1" fmla="val -79259"/>
              <a:gd name="adj2" fmla="val 213"/>
            </a:avLst>
          </a:prstGeom>
          <a:solidFill>
            <a:schemeClr val="bg1"/>
          </a:solidFill>
          <a:ln w="9525">
            <a:solidFill>
              <a:schemeClr val="tx1"/>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n-GB" altLang="en-US" sz="1800">
              <a:latin typeface="Calibri" panose="020F0502020204030204" pitchFamily="34" charset="0"/>
            </a:endParaRPr>
          </a:p>
        </p:txBody>
      </p:sp>
      <p:sp>
        <p:nvSpPr>
          <p:cNvPr id="30729" name="AutoShape 10">
            <a:extLst>
              <a:ext uri="{FF2B5EF4-FFF2-40B4-BE49-F238E27FC236}">
                <a16:creationId xmlns:a16="http://schemas.microsoft.com/office/drawing/2014/main" id="{15EA29F3-7EB5-BC1D-D8A0-BB2DDAD18591}"/>
              </a:ext>
            </a:extLst>
          </p:cNvPr>
          <p:cNvSpPr>
            <a:spLocks noChangeArrowheads="1"/>
          </p:cNvSpPr>
          <p:nvPr/>
        </p:nvSpPr>
        <p:spPr bwMode="auto">
          <a:xfrm>
            <a:off x="0" y="2235200"/>
            <a:ext cx="1117600" cy="838200"/>
          </a:xfrm>
          <a:prstGeom prst="cloudCallout">
            <a:avLst>
              <a:gd name="adj1" fmla="val 85796"/>
              <a:gd name="adj2" fmla="val 36741"/>
            </a:avLst>
          </a:prstGeom>
          <a:solidFill>
            <a:schemeClr val="bg1"/>
          </a:solidFill>
          <a:ln w="9525">
            <a:solidFill>
              <a:schemeClr val="tx1"/>
            </a:solidFill>
            <a:round/>
            <a:headEnd/>
            <a:tailEnd/>
          </a:ln>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endParaRPr lang="en-GB" altLang="en-US" sz="1800">
              <a:latin typeface="Calibri" panose="020F0502020204030204" pitchFamily="34" charset="0"/>
            </a:endParaRPr>
          </a:p>
        </p:txBody>
      </p:sp>
      <p:sp>
        <p:nvSpPr>
          <p:cNvPr id="30730" name="Title 1">
            <a:extLst>
              <a:ext uri="{FF2B5EF4-FFF2-40B4-BE49-F238E27FC236}">
                <a16:creationId xmlns:a16="http://schemas.microsoft.com/office/drawing/2014/main" id="{D4190DEE-2ED7-12DF-6F21-774E534D2108}"/>
              </a:ext>
            </a:extLst>
          </p:cNvPr>
          <p:cNvSpPr>
            <a:spLocks noGrp="1"/>
          </p:cNvSpPr>
          <p:nvPr>
            <p:ph type="title"/>
          </p:nvPr>
        </p:nvSpPr>
        <p:spPr/>
        <p:txBody>
          <a:bodyPr/>
          <a:lstStyle/>
          <a:p>
            <a:r>
              <a:rPr lang="en-GB" altLang="en-US" sz="1800">
                <a:solidFill>
                  <a:srgbClr val="CC0099"/>
                </a:solidFill>
                <a:latin typeface="Comic Sans MS" panose="030F0702030302020204" pitchFamily="66" charset="0"/>
              </a:rPr>
              <a:t>Inference – making a guess, reading between the lines, using prior knowledge and other information to draw conclusions, using your own ideas.</a:t>
            </a:r>
          </a:p>
        </p:txBody>
      </p:sp>
    </p:spTree>
  </p:cSld>
  <p:clrMapOvr>
    <a:masterClrMapping/>
  </p:clrMapOvr>
  <p:transition spd="slow" advTm="28596"/>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5">
            <a:extLst>
              <a:ext uri="{FF2B5EF4-FFF2-40B4-BE49-F238E27FC236}">
                <a16:creationId xmlns:a16="http://schemas.microsoft.com/office/drawing/2014/main" id="{47D5F2D0-EDA3-34B0-0505-753E8EFB796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E47DB8C-12FA-46CF-A47D-B863CC2884B8}" type="slidenum">
              <a:rPr lang="en-GB" altLang="en-US" sz="1200">
                <a:solidFill>
                  <a:srgbClr val="898989"/>
                </a:solidFill>
                <a:latin typeface="Calibri" panose="020F0502020204030204" pitchFamily="34" charset="0"/>
              </a:rPr>
              <a:pPr>
                <a:spcBef>
                  <a:spcPct val="0"/>
                </a:spcBef>
                <a:buFontTx/>
                <a:buNone/>
              </a:pPr>
              <a:t>23</a:t>
            </a:fld>
            <a:endParaRPr lang="en-GB" altLang="en-US" sz="1200">
              <a:solidFill>
                <a:srgbClr val="898989"/>
              </a:solidFill>
              <a:latin typeface="Calibri" panose="020F0502020204030204" pitchFamily="34" charset="0"/>
            </a:endParaRPr>
          </a:p>
        </p:txBody>
      </p:sp>
      <p:sp>
        <p:nvSpPr>
          <p:cNvPr id="32771" name="Rectangle 2">
            <a:extLst>
              <a:ext uri="{FF2B5EF4-FFF2-40B4-BE49-F238E27FC236}">
                <a16:creationId xmlns:a16="http://schemas.microsoft.com/office/drawing/2014/main" id="{04DB1A79-83E2-B8F7-0889-D58986468441}"/>
              </a:ext>
            </a:extLst>
          </p:cNvPr>
          <p:cNvSpPr>
            <a:spLocks noGrp="1"/>
          </p:cNvSpPr>
          <p:nvPr>
            <p:ph type="title"/>
          </p:nvPr>
        </p:nvSpPr>
        <p:spPr/>
        <p:txBody>
          <a:bodyPr/>
          <a:lstStyle/>
          <a:p>
            <a:pPr eaLnBrk="1" hangingPunct="1"/>
            <a:r>
              <a:rPr lang="en-GB" altLang="en-US"/>
              <a:t>A different ending…</a:t>
            </a:r>
          </a:p>
        </p:txBody>
      </p:sp>
      <p:sp>
        <p:nvSpPr>
          <p:cNvPr id="32772" name="Rectangle 3">
            <a:extLst>
              <a:ext uri="{FF2B5EF4-FFF2-40B4-BE49-F238E27FC236}">
                <a16:creationId xmlns:a16="http://schemas.microsoft.com/office/drawing/2014/main" id="{BFC4D036-C0B6-A5BD-0CA4-0D0AE5FE7D0B}"/>
              </a:ext>
            </a:extLst>
          </p:cNvPr>
          <p:cNvSpPr>
            <a:spLocks noGrp="1"/>
          </p:cNvSpPr>
          <p:nvPr>
            <p:ph type="body" idx="1"/>
          </p:nvPr>
        </p:nvSpPr>
        <p:spPr/>
        <p:txBody>
          <a:bodyPr/>
          <a:lstStyle/>
          <a:p>
            <a:pPr eaLnBrk="1" hangingPunct="1"/>
            <a:endParaRPr lang="en-GB" altLang="en-US"/>
          </a:p>
        </p:txBody>
      </p:sp>
      <p:pic>
        <p:nvPicPr>
          <p:cNvPr id="32773" name="Picture 4" descr="9">
            <a:extLst>
              <a:ext uri="{FF2B5EF4-FFF2-40B4-BE49-F238E27FC236}">
                <a16:creationId xmlns:a16="http://schemas.microsoft.com/office/drawing/2014/main" id="{82689A60-F9F0-74B3-59B4-D76C54C15A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0" y="1612900"/>
            <a:ext cx="7721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Rectangle 5">
            <a:extLst>
              <a:ext uri="{FF2B5EF4-FFF2-40B4-BE49-F238E27FC236}">
                <a16:creationId xmlns:a16="http://schemas.microsoft.com/office/drawing/2014/main" id="{196F33F2-398D-E5AA-A094-839F9892C75D}"/>
              </a:ext>
            </a:extLst>
          </p:cNvPr>
          <p:cNvSpPr>
            <a:spLocks noChangeArrowheads="1"/>
          </p:cNvSpPr>
          <p:nvPr/>
        </p:nvSpPr>
        <p:spPr bwMode="auto">
          <a:xfrm>
            <a:off x="977900" y="1816100"/>
            <a:ext cx="4965700" cy="889000"/>
          </a:xfrm>
          <a:prstGeom prst="rect">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latin typeface="Comic Sans MS" panose="030F0702030302020204" pitchFamily="66" charset="0"/>
              </a:rPr>
              <a:t>Let’s go and get the dog </a:t>
            </a:r>
          </a:p>
          <a:p>
            <a:pPr algn="ctr" eaLnBrk="1" hangingPunct="1">
              <a:spcBef>
                <a:spcPct val="0"/>
              </a:spcBef>
              <a:buFontTx/>
              <a:buNone/>
            </a:pPr>
            <a:r>
              <a:rPr lang="en-GB" altLang="en-US" sz="1800">
                <a:latin typeface="Comic Sans MS" panose="030F0702030302020204" pitchFamily="66" charset="0"/>
              </a:rPr>
              <a:t>and give him to…</a:t>
            </a:r>
          </a:p>
        </p:txBody>
      </p:sp>
    </p:spTree>
  </p:cSld>
  <p:clrMapOvr>
    <a:masterClrMapping/>
  </p:clrMapOvr>
  <p:transition spd="slow" advTm="11091"/>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6">
            <a:extLst>
              <a:ext uri="{FF2B5EF4-FFF2-40B4-BE49-F238E27FC236}">
                <a16:creationId xmlns:a16="http://schemas.microsoft.com/office/drawing/2014/main" id="{F4C4DC47-93CD-C835-9B6D-3930D1F4163F}"/>
              </a:ext>
            </a:extLst>
          </p:cNvPr>
          <p:cNvSpPr>
            <a:spLocks noChangeArrowheads="1"/>
          </p:cNvSpPr>
          <p:nvPr/>
        </p:nvSpPr>
        <p:spPr bwMode="auto">
          <a:xfrm>
            <a:off x="107950" y="476250"/>
            <a:ext cx="8567738"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1800">
                <a:solidFill>
                  <a:srgbClr val="FF0000"/>
                </a:solidFill>
                <a:latin typeface="Comic Sans MS" panose="030F0702030302020204" pitchFamily="66" charset="0"/>
              </a:rPr>
              <a:t>Before your child reads a book, ask:</a:t>
            </a:r>
          </a:p>
          <a:p>
            <a:pPr>
              <a:spcBef>
                <a:spcPct val="0"/>
              </a:spcBef>
              <a:buFontTx/>
              <a:buNone/>
            </a:pPr>
            <a:r>
              <a:rPr lang="en-GB" altLang="en-US" sz="1600">
                <a:latin typeface="Comic Sans MS" panose="030F0702030302020204" pitchFamily="66" charset="0"/>
              </a:rPr>
              <a:t>Why did you select this book?</a:t>
            </a:r>
          </a:p>
          <a:p>
            <a:pPr>
              <a:spcBef>
                <a:spcPct val="0"/>
              </a:spcBef>
              <a:buFontTx/>
              <a:buNone/>
            </a:pPr>
            <a:r>
              <a:rPr lang="en-GB" altLang="en-US" sz="1600">
                <a:latin typeface="Comic Sans MS" panose="030F0702030302020204" pitchFamily="66" charset="0"/>
              </a:rPr>
              <a:t>What makes you think this book is going to be interesting?</a:t>
            </a:r>
          </a:p>
          <a:p>
            <a:pPr>
              <a:spcBef>
                <a:spcPct val="0"/>
              </a:spcBef>
              <a:buFontTx/>
              <a:buNone/>
            </a:pPr>
            <a:r>
              <a:rPr lang="en-GB" altLang="en-US" sz="1600">
                <a:latin typeface="Comic Sans MS" panose="030F0702030302020204" pitchFamily="66" charset="0"/>
              </a:rPr>
              <a:t>What do you think the book is going to be about?</a:t>
            </a:r>
          </a:p>
          <a:p>
            <a:pPr>
              <a:spcBef>
                <a:spcPct val="0"/>
              </a:spcBef>
              <a:buFontTx/>
              <a:buNone/>
            </a:pPr>
            <a:r>
              <a:rPr lang="en-GB" altLang="en-US" sz="1600">
                <a:latin typeface="Comic Sans MS" panose="030F0702030302020204" pitchFamily="66" charset="0"/>
              </a:rPr>
              <a:t>Does this book remind you of anything else you’ve already read or seen?</a:t>
            </a:r>
          </a:p>
          <a:p>
            <a:pPr>
              <a:spcBef>
                <a:spcPct val="0"/>
              </a:spcBef>
              <a:buFontTx/>
              <a:buNone/>
            </a:pPr>
            <a:r>
              <a:rPr lang="en-GB" altLang="en-US" sz="1600">
                <a:latin typeface="Comic Sans MS" panose="030F0702030302020204" pitchFamily="66" charset="0"/>
              </a:rPr>
              <a:t>What kind of characters do you think will be in the book?</a:t>
            </a:r>
          </a:p>
          <a:p>
            <a:pPr>
              <a:spcBef>
                <a:spcPct val="0"/>
              </a:spcBef>
              <a:buFontTx/>
              <a:buNone/>
            </a:pPr>
            <a:r>
              <a:rPr lang="en-GB" altLang="en-US" sz="1600">
                <a:latin typeface="Comic Sans MS" panose="030F0702030302020204" pitchFamily="66" charset="0"/>
              </a:rPr>
              <a:t>What do you think is going to happen?</a:t>
            </a:r>
          </a:p>
          <a:p>
            <a:pPr>
              <a:spcBef>
                <a:spcPct val="0"/>
              </a:spcBef>
              <a:buFontTx/>
              <a:buNone/>
            </a:pPr>
            <a:r>
              <a:rPr lang="en-GB" altLang="en-US" sz="1800">
                <a:solidFill>
                  <a:srgbClr val="FF0000"/>
                </a:solidFill>
                <a:latin typeface="Comic Sans MS" panose="030F0702030302020204" pitchFamily="66" charset="0"/>
              </a:rPr>
              <a:t>While your child is reading a book, try asking:</a:t>
            </a:r>
          </a:p>
          <a:p>
            <a:pPr>
              <a:spcBef>
                <a:spcPct val="0"/>
              </a:spcBef>
              <a:buFontTx/>
              <a:buNone/>
            </a:pPr>
            <a:r>
              <a:rPr lang="en-GB" altLang="en-US" sz="1600">
                <a:latin typeface="Comic Sans MS" panose="030F0702030302020204" pitchFamily="66" charset="0"/>
              </a:rPr>
              <a:t>Will you catch me up on the story? What’s happened so far?</a:t>
            </a:r>
          </a:p>
          <a:p>
            <a:pPr>
              <a:spcBef>
                <a:spcPct val="0"/>
              </a:spcBef>
              <a:buFontTx/>
              <a:buNone/>
            </a:pPr>
            <a:r>
              <a:rPr lang="en-GB" altLang="en-US" sz="1600">
                <a:latin typeface="Comic Sans MS" panose="030F0702030302020204" pitchFamily="66" charset="0"/>
              </a:rPr>
              <a:t>What do you think will happen next?</a:t>
            </a:r>
          </a:p>
          <a:p>
            <a:pPr>
              <a:spcBef>
                <a:spcPct val="0"/>
              </a:spcBef>
              <a:buFontTx/>
              <a:buNone/>
            </a:pPr>
            <a:r>
              <a:rPr lang="en-GB" altLang="en-US" sz="1600">
                <a:latin typeface="Comic Sans MS" panose="030F0702030302020204" pitchFamily="66" charset="0"/>
              </a:rPr>
              <a:t>If you were that character, what would you have done differently in that situation?</a:t>
            </a:r>
          </a:p>
          <a:p>
            <a:pPr>
              <a:spcBef>
                <a:spcPct val="0"/>
              </a:spcBef>
              <a:buFontTx/>
              <a:buNone/>
            </a:pPr>
            <a:r>
              <a:rPr lang="en-GB" altLang="en-US" sz="1600">
                <a:latin typeface="Comic Sans MS" panose="030F0702030302020204" pitchFamily="66" charset="0"/>
              </a:rPr>
              <a:t>If the book was a TV show, which actors would you cast in it?</a:t>
            </a:r>
          </a:p>
          <a:p>
            <a:pPr>
              <a:spcBef>
                <a:spcPct val="0"/>
              </a:spcBef>
              <a:buFontTx/>
              <a:buNone/>
            </a:pPr>
            <a:r>
              <a:rPr lang="en-GB" altLang="en-US" sz="1600">
                <a:latin typeface="Comic Sans MS" panose="030F0702030302020204" pitchFamily="66" charset="0"/>
              </a:rPr>
              <a:t>Where is the book set?</a:t>
            </a:r>
          </a:p>
          <a:p>
            <a:pPr>
              <a:spcBef>
                <a:spcPct val="0"/>
              </a:spcBef>
              <a:buFontTx/>
              <a:buNone/>
            </a:pPr>
            <a:r>
              <a:rPr lang="en-GB" altLang="en-US" sz="1600">
                <a:latin typeface="Comic Sans MS" panose="030F0702030302020204" pitchFamily="66" charset="0"/>
              </a:rPr>
              <a:t>If the main character in that story lived next door, would you be friends?</a:t>
            </a:r>
          </a:p>
          <a:p>
            <a:pPr>
              <a:spcBef>
                <a:spcPct val="0"/>
              </a:spcBef>
              <a:buFontTx/>
              <a:buNone/>
            </a:pPr>
            <a:r>
              <a:rPr lang="en-GB" altLang="en-US" sz="1600">
                <a:latin typeface="Comic Sans MS" panose="030F0702030302020204" pitchFamily="66" charset="0"/>
              </a:rPr>
              <a:t>What does the place look like in your head as you read? Would you want to visit there?</a:t>
            </a:r>
          </a:p>
          <a:p>
            <a:pPr>
              <a:spcBef>
                <a:spcPct val="0"/>
              </a:spcBef>
              <a:buFontTx/>
              <a:buNone/>
            </a:pPr>
            <a:r>
              <a:rPr lang="en-GB" altLang="en-US" sz="1600">
                <a:latin typeface="Comic Sans MS" panose="030F0702030302020204" pitchFamily="66" charset="0"/>
              </a:rPr>
              <a:t>Did you learn any new words or facts so far?</a:t>
            </a:r>
          </a:p>
          <a:p>
            <a:pPr>
              <a:spcBef>
                <a:spcPct val="0"/>
              </a:spcBef>
              <a:buFontTx/>
              <a:buNone/>
            </a:pPr>
            <a:r>
              <a:rPr lang="en-GB" altLang="en-US" sz="1800">
                <a:solidFill>
                  <a:srgbClr val="FF0000"/>
                </a:solidFill>
                <a:latin typeface="Comic Sans MS" panose="030F0702030302020204" pitchFamily="66" charset="0"/>
              </a:rPr>
              <a:t>After your child has finished a book, ask questions like:</a:t>
            </a:r>
          </a:p>
          <a:p>
            <a:pPr>
              <a:spcBef>
                <a:spcPct val="0"/>
              </a:spcBef>
              <a:buFontTx/>
              <a:buNone/>
            </a:pPr>
            <a:r>
              <a:rPr lang="en-GB" altLang="en-US" sz="1600">
                <a:latin typeface="Comic Sans MS" panose="030F0702030302020204" pitchFamily="66" charset="0"/>
              </a:rPr>
              <a:t>What was your favourite part of the book? Why?</a:t>
            </a:r>
          </a:p>
          <a:p>
            <a:pPr>
              <a:spcBef>
                <a:spcPct val="0"/>
              </a:spcBef>
              <a:buFontTx/>
              <a:buNone/>
            </a:pPr>
            <a:r>
              <a:rPr lang="en-GB" altLang="en-US" sz="1600">
                <a:latin typeface="Comic Sans MS" panose="030F0702030302020204" pitchFamily="66" charset="0"/>
              </a:rPr>
              <a:t>Who was your favourite character? Why?</a:t>
            </a:r>
          </a:p>
          <a:p>
            <a:pPr>
              <a:spcBef>
                <a:spcPct val="0"/>
              </a:spcBef>
              <a:buFontTx/>
              <a:buNone/>
            </a:pPr>
            <a:r>
              <a:rPr lang="en-GB" altLang="en-US" sz="1600">
                <a:latin typeface="Comic Sans MS" panose="030F0702030302020204" pitchFamily="66" charset="0"/>
              </a:rPr>
              <a:t>What was the most interesting thing you learned from the book?</a:t>
            </a:r>
          </a:p>
          <a:p>
            <a:pPr>
              <a:spcBef>
                <a:spcPct val="0"/>
              </a:spcBef>
              <a:buFontTx/>
              <a:buNone/>
            </a:pPr>
            <a:r>
              <a:rPr lang="en-GB" altLang="en-US" sz="1600">
                <a:latin typeface="Comic Sans MS" panose="030F0702030302020204" pitchFamily="66" charset="0"/>
              </a:rPr>
              <a:t>Why do you think the author wrote this book?</a:t>
            </a:r>
          </a:p>
          <a:p>
            <a:pPr>
              <a:spcBef>
                <a:spcPct val="0"/>
              </a:spcBef>
              <a:buFontTx/>
              <a:buNone/>
            </a:pPr>
            <a:r>
              <a:rPr lang="en-GB" altLang="en-US" sz="1600">
                <a:latin typeface="Comic Sans MS" panose="030F0702030302020204" pitchFamily="66" charset="0"/>
              </a:rPr>
              <a:t>Would you have ended the book differently? Did it end the way you thought it would?</a:t>
            </a:r>
          </a:p>
          <a:p>
            <a:pPr>
              <a:spcBef>
                <a:spcPct val="0"/>
              </a:spcBef>
              <a:buFontTx/>
              <a:buNone/>
            </a:pPr>
            <a:r>
              <a:rPr lang="en-GB" altLang="en-US" sz="1600">
                <a:latin typeface="Comic Sans MS" panose="030F0702030302020204" pitchFamily="66" charset="0"/>
              </a:rPr>
              <a:t>Did the problem of the book’s plot get solved?</a:t>
            </a:r>
          </a:p>
          <a:p>
            <a:pPr>
              <a:spcBef>
                <a:spcPct val="0"/>
              </a:spcBef>
              <a:buFontTx/>
              <a:buNone/>
            </a:pPr>
            <a:r>
              <a:rPr lang="en-GB" altLang="en-US" sz="1600">
                <a:latin typeface="Comic Sans MS" panose="030F0702030302020204" pitchFamily="66" charset="0"/>
              </a:rPr>
              <a:t>If you could change one thing in the book, what would it be?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DB3F090D-7E09-F853-5691-048FADFDC7E1}"/>
              </a:ext>
            </a:extLst>
          </p:cNvPr>
          <p:cNvSpPr>
            <a:spLocks noGrp="1" noChangeArrowheads="1"/>
          </p:cNvSpPr>
          <p:nvPr>
            <p:ph type="title"/>
          </p:nvPr>
        </p:nvSpPr>
        <p:spPr/>
        <p:txBody>
          <a:bodyPr/>
          <a:lstStyle/>
          <a:p>
            <a:pPr eaLnBrk="1" hangingPunct="1"/>
            <a:r>
              <a:rPr lang="en-GB" altLang="en-US"/>
              <a:t>What makes a good reader?</a:t>
            </a:r>
          </a:p>
        </p:txBody>
      </p:sp>
      <p:sp>
        <p:nvSpPr>
          <p:cNvPr id="35843" name="Rectangle 4">
            <a:extLst>
              <a:ext uri="{FF2B5EF4-FFF2-40B4-BE49-F238E27FC236}">
                <a16:creationId xmlns:a16="http://schemas.microsoft.com/office/drawing/2014/main" id="{83F9A3DF-E477-2026-2CE8-D0BA5032A97C}"/>
              </a:ext>
            </a:extLst>
          </p:cNvPr>
          <p:cNvSpPr>
            <a:spLocks noGrp="1" noChangeArrowheads="1"/>
          </p:cNvSpPr>
          <p:nvPr>
            <p:ph type="body" idx="1"/>
          </p:nvPr>
        </p:nvSpPr>
        <p:spPr>
          <a:xfrm>
            <a:off x="566738" y="1412875"/>
            <a:ext cx="8196262" cy="4392613"/>
          </a:xfrm>
        </p:spPr>
        <p:txBody>
          <a:bodyPr/>
          <a:lstStyle/>
          <a:p>
            <a:pPr eaLnBrk="1" hangingPunct="1">
              <a:buFont typeface="Wingdings" panose="05000000000000000000" pitchFamily="2" charset="2"/>
              <a:buNone/>
            </a:pPr>
            <a:r>
              <a:rPr lang="en-GB" altLang="en-US" sz="2400" u="sng">
                <a:latin typeface="Comic Sans MS" panose="030F0702030302020204" pitchFamily="66" charset="0"/>
              </a:rPr>
              <a:t>A child who</a:t>
            </a:r>
          </a:p>
          <a:p>
            <a:pPr eaLnBrk="1" hangingPunct="1"/>
            <a:r>
              <a:rPr lang="en-GB" altLang="en-US" sz="2400">
                <a:latin typeface="Comic Sans MS" panose="030F0702030302020204" pitchFamily="66" charset="0"/>
              </a:rPr>
              <a:t>Enjoys reading</a:t>
            </a:r>
          </a:p>
          <a:p>
            <a:pPr eaLnBrk="1" hangingPunct="1"/>
            <a:r>
              <a:rPr lang="en-GB" altLang="en-US" sz="2400">
                <a:latin typeface="Comic Sans MS" panose="030F0702030302020204" pitchFamily="66" charset="0"/>
              </a:rPr>
              <a:t>Knows how to use their phonic knowledge</a:t>
            </a:r>
          </a:p>
          <a:p>
            <a:pPr eaLnBrk="1" hangingPunct="1"/>
            <a:r>
              <a:rPr lang="en-GB" altLang="en-US" sz="2400">
                <a:latin typeface="Comic Sans MS" panose="030F0702030302020204" pitchFamily="66" charset="0"/>
              </a:rPr>
              <a:t>Is fluent</a:t>
            </a:r>
          </a:p>
          <a:p>
            <a:pPr eaLnBrk="1" hangingPunct="1"/>
            <a:r>
              <a:rPr lang="en-GB" altLang="en-US" sz="2400">
                <a:latin typeface="Comic Sans MS" panose="030F0702030302020204" pitchFamily="66" charset="0"/>
              </a:rPr>
              <a:t>Uses good expression</a:t>
            </a:r>
          </a:p>
          <a:p>
            <a:pPr eaLnBrk="1" hangingPunct="1"/>
            <a:r>
              <a:rPr lang="en-GB" altLang="en-US" sz="2400">
                <a:latin typeface="Comic Sans MS" panose="030F0702030302020204" pitchFamily="66" charset="0"/>
              </a:rPr>
              <a:t>Has a good understanding </a:t>
            </a:r>
          </a:p>
          <a:p>
            <a:pPr eaLnBrk="1" hangingPunct="1"/>
            <a:r>
              <a:rPr lang="en-GB" altLang="en-US" sz="2400">
                <a:latin typeface="Comic Sans MS" panose="030F0702030302020204" pitchFamily="66" charset="0"/>
              </a:rPr>
              <a:t>Can read for sustained periods of time</a:t>
            </a:r>
          </a:p>
          <a:p>
            <a:pPr eaLnBrk="1" hangingPunct="1"/>
            <a:r>
              <a:rPr lang="en-GB" altLang="en-US" sz="2400">
                <a:latin typeface="Comic Sans MS" panose="030F0702030302020204" pitchFamily="66" charset="0"/>
              </a:rPr>
              <a:t>Has good ‘sight word’ ability</a:t>
            </a:r>
          </a:p>
          <a:p>
            <a:pPr eaLnBrk="1" hangingPunct="1"/>
            <a:r>
              <a:rPr lang="en-GB" altLang="en-US" sz="2400">
                <a:latin typeface="Comic Sans MS" panose="030F0702030302020204" pitchFamily="66" charset="0"/>
              </a:rPr>
              <a:t>Has strategies for reading new wo</a:t>
            </a:r>
            <a:r>
              <a:rPr lang="en-GB" altLang="en-US" sz="2400"/>
              <a:t>rds</a:t>
            </a:r>
          </a:p>
          <a:p>
            <a:pPr algn="ctr" eaLnBrk="1" hangingPunct="1">
              <a:buFont typeface="Arial" panose="020B0604020202020204" pitchFamily="34" charset="0"/>
              <a:buNone/>
            </a:pPr>
            <a:endParaRPr lang="en-GB" altLang="en-US" sz="2400"/>
          </a:p>
          <a:p>
            <a:pPr eaLnBrk="1" hangingPunct="1"/>
            <a:endParaRPr lang="en-GB" altLang="en-US"/>
          </a:p>
        </p:txBody>
      </p:sp>
      <p:pic>
        <p:nvPicPr>
          <p:cNvPr id="35844" name="Picture 5" descr="j0437990[1]">
            <a:extLst>
              <a:ext uri="{FF2B5EF4-FFF2-40B4-BE49-F238E27FC236}">
                <a16:creationId xmlns:a16="http://schemas.microsoft.com/office/drawing/2014/main" id="{5C9A6844-419B-326F-84A1-653628AED2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4638" y="2743200"/>
            <a:ext cx="1816100"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2626"/>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AA804FBD-B567-732D-E861-682BAE3BE9D6}"/>
              </a:ext>
            </a:extLst>
          </p:cNvPr>
          <p:cNvSpPr>
            <a:spLocks noGrp="1"/>
          </p:cNvSpPr>
          <p:nvPr>
            <p:ph type="title"/>
          </p:nvPr>
        </p:nvSpPr>
        <p:spPr>
          <a:xfrm>
            <a:off x="457200" y="274638"/>
            <a:ext cx="8229600" cy="2578100"/>
          </a:xfrm>
        </p:spPr>
        <p:txBody>
          <a:bodyPr/>
          <a:lstStyle/>
          <a:p>
            <a:br>
              <a:rPr lang="en-US" altLang="en-US" sz="2800">
                <a:solidFill>
                  <a:srgbClr val="5A5A5A"/>
                </a:solidFill>
                <a:latin typeface="Comic Sans MS" panose="030F0702030302020204" pitchFamily="66" charset="0"/>
              </a:rPr>
            </a:br>
            <a:r>
              <a:rPr lang="en-US" altLang="en-US" sz="2800">
                <a:solidFill>
                  <a:srgbClr val="5A5A5A"/>
                </a:solidFill>
                <a:latin typeface="Comic Sans MS" panose="030F0702030302020204" pitchFamily="66" charset="0"/>
              </a:rPr>
              <a:t>‘Reading feeds the imagination, it expands </a:t>
            </a:r>
            <a:br>
              <a:rPr lang="en-US" altLang="en-US" sz="2800">
                <a:solidFill>
                  <a:srgbClr val="5A5A5A"/>
                </a:solidFill>
                <a:latin typeface="Comic Sans MS" panose="030F0702030302020204" pitchFamily="66" charset="0"/>
              </a:rPr>
            </a:br>
            <a:r>
              <a:rPr lang="en-US" altLang="en-US" sz="2800">
                <a:solidFill>
                  <a:srgbClr val="5A5A5A"/>
                </a:solidFill>
                <a:latin typeface="Comic Sans MS" panose="030F0702030302020204" pitchFamily="66" charset="0"/>
              </a:rPr>
              <a:t>horizons and offers new and exciting ways of </a:t>
            </a:r>
            <a:br>
              <a:rPr lang="en-US" altLang="en-US" sz="2800">
                <a:solidFill>
                  <a:srgbClr val="5A5A5A"/>
                </a:solidFill>
                <a:latin typeface="Comic Sans MS" panose="030F0702030302020204" pitchFamily="66" charset="0"/>
              </a:rPr>
            </a:br>
            <a:r>
              <a:rPr lang="en-US" altLang="en-US" sz="2800">
                <a:solidFill>
                  <a:srgbClr val="5A5A5A"/>
                </a:solidFill>
                <a:latin typeface="Comic Sans MS" panose="030F0702030302020204" pitchFamily="66" charset="0"/>
              </a:rPr>
              <a:t>seeing and making sense of our lives and of </a:t>
            </a:r>
            <a:br>
              <a:rPr lang="en-US" altLang="en-US" sz="2800">
                <a:solidFill>
                  <a:srgbClr val="5A5A5A"/>
                </a:solidFill>
                <a:latin typeface="Comic Sans MS" panose="030F0702030302020204" pitchFamily="66" charset="0"/>
              </a:rPr>
            </a:br>
            <a:r>
              <a:rPr lang="en-US" altLang="en-US" sz="2800">
                <a:solidFill>
                  <a:srgbClr val="5A5A5A"/>
                </a:solidFill>
                <a:latin typeface="Comic Sans MS" panose="030F0702030302020204" pitchFamily="66" charset="0"/>
              </a:rPr>
              <a:t>the world around us.’</a:t>
            </a:r>
            <a:br>
              <a:rPr lang="en-GB" altLang="ja-JP" sz="2800">
                <a:solidFill>
                  <a:srgbClr val="5A5A5A"/>
                </a:solidFill>
                <a:latin typeface="Comic Sans MS" panose="030F0702030302020204" pitchFamily="66" charset="0"/>
              </a:rPr>
            </a:br>
            <a:r>
              <a:rPr lang="en-US" altLang="en-US" sz="2800" i="1">
                <a:latin typeface="Comic Sans MS" panose="030F0702030302020204" pitchFamily="66" charset="0"/>
              </a:rPr>
              <a:t>Michael Morpurgo </a:t>
            </a:r>
            <a:br>
              <a:rPr lang="en-GB" altLang="en-US" sz="3600" i="1"/>
            </a:br>
            <a:endParaRPr lang="en-GB" altLang="en-US" sz="4000">
              <a:latin typeface="Comic Sans MS" panose="030F0702030302020204" pitchFamily="66" charset="0"/>
            </a:endParaRPr>
          </a:p>
        </p:txBody>
      </p:sp>
      <p:pic>
        <p:nvPicPr>
          <p:cNvPr id="37891" name="Picture 8" descr="ani-book">
            <a:extLst>
              <a:ext uri="{FF2B5EF4-FFF2-40B4-BE49-F238E27FC236}">
                <a16:creationId xmlns:a16="http://schemas.microsoft.com/office/drawing/2014/main" id="{B891968B-00EA-8276-DA81-B1F543141BC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627438" y="2801938"/>
            <a:ext cx="1889125"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Box 1">
            <a:extLst>
              <a:ext uri="{FF2B5EF4-FFF2-40B4-BE49-F238E27FC236}">
                <a16:creationId xmlns:a16="http://schemas.microsoft.com/office/drawing/2014/main" id="{6126FC1A-8924-04C1-E600-99F8038C70D4}"/>
              </a:ext>
            </a:extLst>
          </p:cNvPr>
          <p:cNvSpPr txBox="1">
            <a:spLocks noChangeArrowheads="1"/>
          </p:cNvSpPr>
          <p:nvPr/>
        </p:nvSpPr>
        <p:spPr bwMode="auto">
          <a:xfrm>
            <a:off x="719138" y="4941888"/>
            <a:ext cx="770572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400">
                <a:latin typeface="Comic Sans MS" panose="030F0702030302020204" pitchFamily="66" charset="0"/>
              </a:rPr>
              <a:t>Thank you for listening.  Are there any questions?</a:t>
            </a:r>
          </a:p>
          <a:p>
            <a:pPr>
              <a:spcBef>
                <a:spcPct val="0"/>
              </a:spcBef>
              <a:buFontTx/>
              <a:buNone/>
            </a:pPr>
            <a:r>
              <a:rPr lang="en-GB" altLang="en-US" sz="2400">
                <a:latin typeface="Comic Sans MS" panose="030F0702030302020204" pitchFamily="66" charset="0"/>
              </a:rPr>
              <a:t>This powerpoint will be uploaded the school website.</a:t>
            </a:r>
          </a:p>
          <a:p>
            <a:pPr>
              <a:spcBef>
                <a:spcPct val="0"/>
              </a:spcBef>
              <a:buFontTx/>
              <a:buNone/>
            </a:pPr>
            <a:r>
              <a:rPr lang="en-GB" altLang="en-US" sz="2000">
                <a:latin typeface="Comic Sans MS" panose="030F0702030302020204" pitchFamily="66" charset="0"/>
              </a:rPr>
              <a:t>Sounds have been given out and a leaflet about Set 1 sounds.</a:t>
            </a:r>
          </a:p>
        </p:txBody>
      </p:sp>
    </p:spTree>
  </p:cSld>
  <p:clrMapOvr>
    <a:masterClrMapping/>
  </p:clrMapOvr>
  <p:transition spd="slow" advTm="24540"/>
</p:sld>
</file>

<file path=ppt/tags/tag1.xml><?xml version="1.0" encoding="utf-8"?>
<p:tagLst xmlns:a="http://schemas.openxmlformats.org/drawingml/2006/main" xmlns:r="http://schemas.openxmlformats.org/officeDocument/2006/relationships" xmlns:p="http://schemas.openxmlformats.org/presentationml/2006/main">
  <p:tag name="TIMING" val="|18.7|4.5|8.5"/>
</p:tagLst>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1805</TotalTime>
  <Words>1149</Words>
  <Application>Microsoft Office PowerPoint</Application>
  <PresentationFormat>On-screen Show (4:3)</PresentationFormat>
  <Paragraphs>150</Paragraphs>
  <Slides>26</Slides>
  <Notes>9</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Blank</vt:lpstr>
      <vt:lpstr>PowerPoint Presentation</vt:lpstr>
      <vt:lpstr>Speaking and Listening</vt:lpstr>
      <vt:lpstr>PowerPoint Presentation</vt:lpstr>
      <vt:lpstr>What can you do to help?</vt:lpstr>
      <vt:lpstr>The True Story of  the Three Little Pigs </vt:lpstr>
      <vt:lpstr>How do we teach reading at Barden? </vt:lpstr>
      <vt:lpstr>Story Times and Rhyme Time</vt:lpstr>
      <vt:lpstr>PowerPoint Presentation</vt:lpstr>
      <vt:lpstr>What is phonics? Phonics is the method of teaching reading through the identification of sounds and graphemes. All words are made up of individual sounds. These sounds are merged together to form words.   The government sets down that Phonics should be taught systematically.     </vt:lpstr>
      <vt:lpstr>PowerPoint Presentation</vt:lpstr>
      <vt:lpstr>PowerPoint Presentation</vt:lpstr>
      <vt:lpstr>PowerPoint Presentation</vt:lpstr>
      <vt:lpstr>PowerPoint Presentation</vt:lpstr>
      <vt:lpstr>PowerPoint Presentation</vt:lpstr>
      <vt:lpstr>PowerPoint Presentation</vt:lpstr>
      <vt:lpstr>What will my child bring home?</vt:lpstr>
      <vt:lpstr>PowerPoint Presentation</vt:lpstr>
      <vt:lpstr>PowerPoint Presentation</vt:lpstr>
      <vt:lpstr>PowerPoint Presentation</vt:lpstr>
      <vt:lpstr>PowerPoint Presentation</vt:lpstr>
      <vt:lpstr>PowerPoint Presentation</vt:lpstr>
      <vt:lpstr>Inference – making a guess, reading between the lines, using prior knowledge and other information to draw conclusions, using your own ideas.</vt:lpstr>
      <vt:lpstr>A different ending…</vt:lpstr>
      <vt:lpstr>PowerPoint Presentation</vt:lpstr>
      <vt:lpstr>What makes a good reader?</vt:lpstr>
      <vt:lpstr> ‘Reading feeds the imagination, it expands  horizons and offers new and exciting ways of  seeing and making sense of our lives and of  the world around us.’ Michael Morpurgo  </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  Earby Springfield</dc:title>
  <dc:creator>ntomlinson002</dc:creator>
  <cp:lastModifiedBy>worthy, Jo</cp:lastModifiedBy>
  <cp:revision>154</cp:revision>
  <dcterms:created xsi:type="dcterms:W3CDTF">2010-10-13T18:07:23Z</dcterms:created>
  <dcterms:modified xsi:type="dcterms:W3CDTF">2023-10-05T07:04:34Z</dcterms:modified>
</cp:coreProperties>
</file>