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7DC913-4503-1DAC-B580-CF74E0A3A258}" v="24" dt="2025-09-04T19:25:36.2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262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ni’elle Barker" userId="1871a3a0-b9e6-495e-8ac7-efb51cd53623" providerId="ADAL" clId="{7AEDA05B-CD98-419B-82F2-BC57B9A66A4B}"/>
    <pc:docChg chg="modSld">
      <pc:chgData name="Danni’elle Barker" userId="1871a3a0-b9e6-495e-8ac7-efb51cd53623" providerId="ADAL" clId="{7AEDA05B-CD98-419B-82F2-BC57B9A66A4B}" dt="2025-09-05T08:57:11.886" v="5" actId="20577"/>
      <pc:docMkLst>
        <pc:docMk/>
      </pc:docMkLst>
      <pc:sldChg chg="modSp mod">
        <pc:chgData name="Danni’elle Barker" userId="1871a3a0-b9e6-495e-8ac7-efb51cd53623" providerId="ADAL" clId="{7AEDA05B-CD98-419B-82F2-BC57B9A66A4B}" dt="2025-09-05T08:57:11.886" v="5" actId="20577"/>
        <pc:sldMkLst>
          <pc:docMk/>
          <pc:sldMk cId="3311285386" sldId="256"/>
        </pc:sldMkLst>
        <pc:graphicFrameChg chg="mod modGraphic">
          <ac:chgData name="Danni’elle Barker" userId="1871a3a0-b9e6-495e-8ac7-efb51cd53623" providerId="ADAL" clId="{7AEDA05B-CD98-419B-82F2-BC57B9A66A4B}" dt="2025-09-05T08:57:11.886" v="5" actId="20577"/>
          <ac:graphicFrameMkLst>
            <pc:docMk/>
            <pc:sldMk cId="3311285386" sldId="256"/>
            <ac:graphicFrameMk id="5" creationId="{36078585-9AD2-476E-A9EA-B0C18ECE4515}"/>
          </ac:graphicFrameMkLst>
        </pc:graphicFrameChg>
      </pc:sldChg>
    </pc:docChg>
  </pc:docChgLst>
  <pc:docChgLst>
    <pc:chgData name="Zoe Fallows" userId="S::zfallows@barden.lancs.sch.uk::246fbd7b-2826-4ab8-a09d-6e8ecd18e7d4" providerId="AD" clId="Web-{DE7DC913-4503-1DAC-B580-CF74E0A3A258}"/>
    <pc:docChg chg="modSld">
      <pc:chgData name="Zoe Fallows" userId="S::zfallows@barden.lancs.sch.uk::246fbd7b-2826-4ab8-a09d-6e8ecd18e7d4" providerId="AD" clId="Web-{DE7DC913-4503-1DAC-B580-CF74E0A3A258}" dt="2025-09-04T19:25:36.204" v="23"/>
      <pc:docMkLst>
        <pc:docMk/>
      </pc:docMkLst>
      <pc:sldChg chg="modSp">
        <pc:chgData name="Zoe Fallows" userId="S::zfallows@barden.lancs.sch.uk::246fbd7b-2826-4ab8-a09d-6e8ecd18e7d4" providerId="AD" clId="Web-{DE7DC913-4503-1DAC-B580-CF74E0A3A258}" dt="2025-09-04T19:25:36.204" v="23"/>
        <pc:sldMkLst>
          <pc:docMk/>
          <pc:sldMk cId="3311285386" sldId="256"/>
        </pc:sldMkLst>
        <pc:graphicFrameChg chg="mod modGraphic">
          <ac:chgData name="Zoe Fallows" userId="S::zfallows@barden.lancs.sch.uk::246fbd7b-2826-4ab8-a09d-6e8ecd18e7d4" providerId="AD" clId="Web-{DE7DC913-4503-1DAC-B580-CF74E0A3A258}" dt="2025-09-04T19:25:36.204" v="23"/>
          <ac:graphicFrameMkLst>
            <pc:docMk/>
            <pc:sldMk cId="3311285386" sldId="256"/>
            <ac:graphicFrameMk id="5" creationId="{36078585-9AD2-476E-A9EA-B0C18ECE4515}"/>
          </ac:graphicFrameMkLst>
        </pc:graphicFrameChg>
      </pc:sldChg>
    </pc:docChg>
  </pc:docChgLst>
  <pc:docChgLst>
    <pc:chgData name="Danni’elle Barker" userId="1871a3a0-b9e6-495e-8ac7-efb51cd53623" providerId="ADAL" clId="{0C59C8CF-128C-4189-BB70-2DED4C672A5F}"/>
    <pc:docChg chg="custSel modSld">
      <pc:chgData name="Danni’elle Barker" userId="1871a3a0-b9e6-495e-8ac7-efb51cd53623" providerId="ADAL" clId="{0C59C8CF-128C-4189-BB70-2DED4C672A5F}" dt="2025-07-27T16:43:55.474" v="36" actId="20577"/>
      <pc:docMkLst>
        <pc:docMk/>
      </pc:docMkLst>
      <pc:sldChg chg="modSp mod">
        <pc:chgData name="Danni’elle Barker" userId="1871a3a0-b9e6-495e-8ac7-efb51cd53623" providerId="ADAL" clId="{0C59C8CF-128C-4189-BB70-2DED4C672A5F}" dt="2025-07-27T16:43:55.474" v="36" actId="20577"/>
        <pc:sldMkLst>
          <pc:docMk/>
          <pc:sldMk cId="3311285386" sldId="256"/>
        </pc:sldMkLst>
        <pc:spChg chg="mod">
          <ac:chgData name="Danni’elle Barker" userId="1871a3a0-b9e6-495e-8ac7-efb51cd53623" providerId="ADAL" clId="{0C59C8CF-128C-4189-BB70-2DED4C672A5F}" dt="2025-07-27T16:43:55.474" v="36" actId="20577"/>
          <ac:spMkLst>
            <pc:docMk/>
            <pc:sldMk cId="3311285386" sldId="256"/>
            <ac:spMk id="4" creationId="{4DAF8BF0-6814-433F-BC21-8FBAF1EBBEA7}"/>
          </ac:spMkLst>
        </pc:spChg>
        <pc:graphicFrameChg chg="modGraphic">
          <ac:chgData name="Danni’elle Barker" userId="1871a3a0-b9e6-495e-8ac7-efb51cd53623" providerId="ADAL" clId="{0C59C8CF-128C-4189-BB70-2DED4C672A5F}" dt="2025-07-27T16:43:51.408" v="34" actId="20577"/>
          <ac:graphicFrameMkLst>
            <pc:docMk/>
            <pc:sldMk cId="3311285386" sldId="256"/>
            <ac:graphicFrameMk id="5" creationId="{36078585-9AD2-476E-A9EA-B0C18ECE4515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Autumn 1</a:t>
            </a:r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Week 2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056813"/>
              </p:ext>
            </p:extLst>
          </p:nvPr>
        </p:nvGraphicFramePr>
        <p:xfrm>
          <a:off x="3316224" y="852095"/>
          <a:ext cx="3364992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364992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/s/ sound spelt c or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sc</a:t>
                      </a:r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Letter-join Basic 4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3988316"/>
              </p:ext>
            </p:extLst>
          </p:nvPr>
        </p:nvGraphicFramePr>
        <p:xfrm>
          <a:off x="0" y="3429000"/>
          <a:ext cx="6858000" cy="647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4500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centre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bicycle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exercise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decide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medicine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notice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recent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accident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science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muscle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century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circle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scissors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scene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circus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fancy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894534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37</Words>
  <Application>Microsoft Office PowerPoint</Application>
  <PresentationFormat>A4 Paper (210x297 mm)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1</cp:revision>
  <dcterms:created xsi:type="dcterms:W3CDTF">2025-04-19T08:44:43Z</dcterms:created>
  <dcterms:modified xsi:type="dcterms:W3CDTF">2025-09-05T08:57:13Z</dcterms:modified>
</cp:coreProperties>
</file>