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BE0B4B-EC0C-DD86-8C39-A50C1C4EFB4B}" v="328" dt="2023-04-25T16:26:27.201"/>
    <p1510:client id="{7A7DE006-D172-4B7E-BE9F-C281C07A26C5}" v="745" dt="2023-04-26T08:23:07.621"/>
    <p1510:client id="{7A8BBD43-6221-0A09-09FF-67B85ECD26CB}" v="24" dt="2023-04-26T09:04:53.482"/>
    <p1510:client id="{7EBD3666-13D7-E91D-D880-662F3C4EFB9F}" v="1401" dt="2023-04-21T09:09:55.314"/>
    <p1510:client id="{A95C8309-AFEC-F204-6241-4AA9F1041DBD}" v="34" dt="2023-04-19T11:01:06.696"/>
    <p1510:client id="{ACE250CC-3CF5-893F-7DB0-6F16650194A3}" v="5" dt="2023-05-26T07:25:57.3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14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nsfield, Judith" userId="S::jstansfield@barden.lancs.sch.uk::de04799f-8731-4d2a-b9a2-471db07041fe" providerId="AD" clId="Web-{7A7DE006-D172-4B7E-BE9F-C281C07A26C5}"/>
    <pc:docChg chg="modSld">
      <pc:chgData name="Stansfield, Judith" userId="S::jstansfield@barden.lancs.sch.uk::de04799f-8731-4d2a-b9a2-471db07041fe" providerId="AD" clId="Web-{7A7DE006-D172-4B7E-BE9F-C281C07A26C5}" dt="2023-04-26T08:23:07.621" v="726" actId="1076"/>
      <pc:docMkLst>
        <pc:docMk/>
      </pc:docMkLst>
      <pc:sldChg chg="addSp delSp modSp">
        <pc:chgData name="Stansfield, Judith" userId="S::jstansfield@barden.lancs.sch.uk::de04799f-8731-4d2a-b9a2-471db07041fe" providerId="AD" clId="Web-{7A7DE006-D172-4B7E-BE9F-C281C07A26C5}" dt="2023-04-26T08:23:07.621" v="726" actId="1076"/>
        <pc:sldMkLst>
          <pc:docMk/>
          <pc:sldMk cId="3644188150" sldId="256"/>
        </pc:sldMkLst>
        <pc:spChg chg="add mod">
          <ac:chgData name="Stansfield, Judith" userId="S::jstansfield@barden.lancs.sch.uk::de04799f-8731-4d2a-b9a2-471db07041fe" providerId="AD" clId="Web-{7A7DE006-D172-4B7E-BE9F-C281C07A26C5}" dt="2023-04-26T07:46:10.457" v="29" actId="1076"/>
          <ac:spMkLst>
            <pc:docMk/>
            <pc:sldMk cId="3644188150" sldId="256"/>
            <ac:spMk id="7" creationId="{F88CE7B6-F2F4-B2DF-D9C8-6F9915B13172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7:52:08.091" v="166" actId="20577"/>
          <ac:spMkLst>
            <pc:docMk/>
            <pc:sldMk cId="3644188150" sldId="256"/>
            <ac:spMk id="16" creationId="{7A0520D4-B528-F885-4FB6-0774BBE078DD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8:13:09.373" v="325" actId="1076"/>
          <ac:spMkLst>
            <pc:docMk/>
            <pc:sldMk cId="3644188150" sldId="256"/>
            <ac:spMk id="20" creationId="{2CFF3B2D-DB30-2C78-14FB-B71DA58AFB49}"/>
          </ac:spMkLst>
        </pc:spChg>
        <pc:graphicFrameChg chg="mod modGraphic">
          <ac:chgData name="Stansfield, Judith" userId="S::jstansfield@barden.lancs.sch.uk::de04799f-8731-4d2a-b9a2-471db07041fe" providerId="AD" clId="Web-{7A7DE006-D172-4B7E-BE9F-C281C07A26C5}" dt="2023-04-26T07:45:15.830" v="17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7:52:16.904" v="168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12:02.840" v="303"/>
          <ac:graphicFrameMkLst>
            <pc:docMk/>
            <pc:sldMk cId="3644188150" sldId="256"/>
            <ac:graphicFrameMk id="19" creationId="{00000000-0000-0000-0000-000000000000}"/>
          </ac:graphicFrameMkLst>
        </pc:graphicFrameChg>
        <pc:graphicFrameChg chg="del mod modGraphic">
          <ac:chgData name="Stansfield, Judith" userId="S::jstansfield@barden.lancs.sch.uk::de04799f-8731-4d2a-b9a2-471db07041fe" providerId="AD" clId="Web-{7A7DE006-D172-4B7E-BE9F-C281C07A26C5}" dt="2023-04-26T07:54:44.939" v="277"/>
          <ac:graphicFrameMkLst>
            <pc:docMk/>
            <pc:sldMk cId="3644188150" sldId="256"/>
            <ac:graphicFrameMk id="20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21:03.603" v="714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add mod">
          <ac:chgData name="Stansfield, Judith" userId="S::jstansfield@barden.lancs.sch.uk::de04799f-8731-4d2a-b9a2-471db07041fe" providerId="AD" clId="Web-{7A7DE006-D172-4B7E-BE9F-C281C07A26C5}" dt="2023-04-26T07:46:44.957" v="36" actId="14100"/>
          <ac:picMkLst>
            <pc:docMk/>
            <pc:sldMk cId="3644188150" sldId="256"/>
            <ac:picMk id="2" creationId="{90149842-4606-DBB3-0562-82A61F49613B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4:32.048" v="276"/>
          <ac:picMkLst>
            <pc:docMk/>
            <pc:sldMk cId="3644188150" sldId="256"/>
            <ac:picMk id="4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3.092" v="327" actId="1076"/>
          <ac:picMkLst>
            <pc:docMk/>
            <pc:sldMk cId="3644188150" sldId="256"/>
            <ac:picMk id="4" creationId="{EB0F6593-8DC0-D23E-81D6-8119020D230A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1.686" v="326" actId="1076"/>
          <ac:picMkLst>
            <pc:docMk/>
            <pc:sldMk cId="3644188150" sldId="256"/>
            <ac:picMk id="13" creationId="{4F5F86D2-C4FC-ADEA-2736-BC25C8DE8331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7:52:18.716" v="169" actId="1076"/>
          <ac:picMkLst>
            <pc:docMk/>
            <pc:sldMk cId="3644188150" sldId="256"/>
            <ac:picMk id="15" creationId="{5E81C3A1-A5F2-5747-19B3-7A3F9F4A13F6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57.020" v="37" actId="1076"/>
          <ac:picMkLst>
            <pc:docMk/>
            <pc:sldMk cId="3644188150" sldId="256"/>
            <ac:picMk id="17" creationId="{7167AECF-7040-B955-6708-B1D56E7271E8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6.297" v="336" actId="1076"/>
          <ac:picMkLst>
            <pc:docMk/>
            <pc:sldMk cId="3644188150" sldId="256"/>
            <ac:picMk id="23" creationId="{76DE55F4-10AC-D066-6913-0FB59FB9D627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4.250" v="335" actId="1076"/>
          <ac:picMkLst>
            <pc:docMk/>
            <pc:sldMk cId="3644188150" sldId="256"/>
            <ac:picMk id="25" creationId="{67357909-7311-07CA-E3F1-1E8D485C5267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52:24.435" v="172" actId="1076"/>
          <ac:picMkLst>
            <pc:docMk/>
            <pc:sldMk cId="3644188150" sldId="256"/>
            <ac:picMk id="26" creationId="{BAEBD3B3-0137-DAE2-B31A-A26DD4AAAF5A}"/>
          </ac:picMkLst>
        </pc:picChg>
        <pc:picChg chg="add del mod">
          <ac:chgData name="Stansfield, Judith" userId="S::jstansfield@barden.lancs.sch.uk::de04799f-8731-4d2a-b9a2-471db07041fe" providerId="AD" clId="Web-{7A7DE006-D172-4B7E-BE9F-C281C07A26C5}" dt="2023-04-26T08:18:13.693" v="386"/>
          <ac:picMkLst>
            <pc:docMk/>
            <pc:sldMk cId="3644188150" sldId="256"/>
            <ac:picMk id="28" creationId="{8941152D-7A3C-8903-C7AF-EA0ABA2DC1B3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29.598" v="33" actId="14100"/>
          <ac:picMkLst>
            <pc:docMk/>
            <pc:sldMk cId="3644188150" sldId="256"/>
            <ac:picMk id="29" creationId="{B8381C17-C4C7-01EB-9792-D15B08638A57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2:59.389" v="175"/>
          <ac:picMkLst>
            <pc:docMk/>
            <pc:sldMk cId="3644188150" sldId="256"/>
            <ac:picMk id="31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1:58.932" v="718" actId="14100"/>
          <ac:picMkLst>
            <pc:docMk/>
            <pc:sldMk cId="3644188150" sldId="256"/>
            <ac:picMk id="31" creationId="{274EC009-0F96-1B35-46C6-98B85A5A89AC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2:34.136" v="723" actId="1076"/>
          <ac:picMkLst>
            <pc:docMk/>
            <pc:sldMk cId="3644188150" sldId="256"/>
            <ac:picMk id="32" creationId="{252A9212-B594-ED6D-E3D0-12889A79BC5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3:07.621" v="726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clId="Web-{ACE250CC-3CF5-893F-7DB0-6F16650194A3}"/>
    <pc:docChg chg="modSld">
      <pc:chgData name="" userId="" providerId="" clId="Web-{ACE250CC-3CF5-893F-7DB0-6F16650194A3}" dt="2023-05-26T07:25:39.667" v="0" actId="1076"/>
      <pc:docMkLst>
        <pc:docMk/>
      </pc:docMkLst>
      <pc:sldChg chg="modSp">
        <pc:chgData name="" userId="" providerId="" clId="Web-{ACE250CC-3CF5-893F-7DB0-6F16650194A3}" dt="2023-05-26T07:25:39.667" v="0" actId="1076"/>
        <pc:sldMkLst>
          <pc:docMk/>
          <pc:sldMk cId="3644188150" sldId="256"/>
        </pc:sldMkLst>
        <pc:picChg chg="mod">
          <ac:chgData name="" userId="" providerId="" clId="Web-{ACE250CC-3CF5-893F-7DB0-6F16650194A3}" dt="2023-05-26T07:25:39.667" v="0" actId="1076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50BE0B4B-EC0C-DD86-8C39-A50C1C4EFB4B}"/>
    <pc:docChg chg="modSld">
      <pc:chgData name="Alisha Lingard" userId="S::alingard@barden.lancs.sch.uk::cc90f117-da9b-4b21-9bb9-7d408f6212f8" providerId="AD" clId="Web-{50BE0B4B-EC0C-DD86-8C39-A50C1C4EFB4B}" dt="2023-04-25T16:26:27.201" v="250" actId="1076"/>
      <pc:docMkLst>
        <pc:docMk/>
      </pc:docMkLst>
      <pc:sldChg chg="addSp delSp modSp">
        <pc:chgData name="Alisha Lingard" userId="S::alingard@barden.lancs.sch.uk::cc90f117-da9b-4b21-9bb9-7d408f6212f8" providerId="AD" clId="Web-{50BE0B4B-EC0C-DD86-8C39-A50C1C4EFB4B}" dt="2023-04-25T16:26:27.201" v="250" actId="1076"/>
        <pc:sldMkLst>
          <pc:docMk/>
          <pc:sldMk cId="3644188150" sldId="256"/>
        </pc:sldMkLst>
        <pc:graphicFrameChg chg="mod modGraphic">
          <ac:chgData name="Alisha Lingard" userId="S::alingard@barden.lancs.sch.uk::cc90f117-da9b-4b21-9bb9-7d408f6212f8" providerId="AD" clId="Web-{50BE0B4B-EC0C-DD86-8C39-A50C1C4EFB4B}" dt="2023-04-25T16:16:03.202" v="156"/>
          <ac:graphicFrameMkLst>
            <pc:docMk/>
            <pc:sldMk cId="3644188150" sldId="256"/>
            <ac:graphicFrameMk id="9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10:45.930" v="35"/>
          <ac:graphicFrameMkLst>
            <pc:docMk/>
            <pc:sldMk cId="3644188150" sldId="256"/>
            <ac:graphicFrameMk id="10" creationId="{584E3967-87F3-CD49-9356-CFC6D0DECC3C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5:51.700" v="243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4:47.261" v="226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38.136" v="220"/>
          <ac:graphicFrameMkLst>
            <pc:docMk/>
            <pc:sldMk cId="3644188150" sldId="256"/>
            <ac:graphicFrameMk id="13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3:53.510" v="204"/>
          <ac:graphicFrameMkLst>
            <pc:docMk/>
            <pc:sldMk cId="3644188150" sldId="256"/>
            <ac:graphicFrameMk id="15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44.386" v="222"/>
          <ac:graphicFrameMkLst>
            <pc:docMk/>
            <pc:sldMk cId="3644188150" sldId="256"/>
            <ac:graphicFrameMk id="16" creationId="{00000000-0000-0000-0000-000000000000}"/>
          </ac:graphicFrameMkLst>
        </pc:graphicFrameChg>
        <pc:picChg chg="add del mod">
          <ac:chgData name="Alisha Lingard" userId="S::alingard@barden.lancs.sch.uk::cc90f117-da9b-4b21-9bb9-7d408f6212f8" providerId="AD" clId="Web-{50BE0B4B-EC0C-DD86-8C39-A50C1C4EFB4B}" dt="2023-04-25T16:11:58.072" v="43"/>
          <ac:picMkLst>
            <pc:docMk/>
            <pc:sldMk cId="3644188150" sldId="256"/>
            <ac:picMk id="2" creationId="{819110D0-29FA-4AA4-8B89-34A8393BFC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2:27.448" v="50" actId="1076"/>
          <ac:picMkLst>
            <pc:docMk/>
            <pc:sldMk cId="3644188150" sldId="256"/>
            <ac:picMk id="3" creationId="{3A2F099C-D72A-CD50-449F-B6E7F557F132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2:54.227" v="194"/>
          <ac:picMkLst>
            <pc:docMk/>
            <pc:sldMk cId="3644188150" sldId="256"/>
            <ac:picMk id="7" creationId="{00000000-0000-0000-0000-00000000000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5:34.999" v="112" actId="1076"/>
          <ac:picMkLst>
            <pc:docMk/>
            <pc:sldMk cId="3644188150" sldId="256"/>
            <ac:picMk id="8" creationId="{0D1D2161-0559-7A41-337A-BE9DC6D02751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6:46.578" v="161" actId="14100"/>
          <ac:picMkLst>
            <pc:docMk/>
            <pc:sldMk cId="3644188150" sldId="256"/>
            <ac:picMk id="14" creationId="{36E879A4-DA1E-5515-DB92-7284F42E76A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7:30.501" v="164" actId="1076"/>
          <ac:picMkLst>
            <pc:docMk/>
            <pc:sldMk cId="3644188150" sldId="256"/>
            <ac:picMk id="17" creationId="{7167AECF-7040-B955-6708-B1D56E7271E8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0.352" v="36"/>
          <ac:picMkLst>
            <pc:docMk/>
            <pc:sldMk cId="3644188150" sldId="256"/>
            <ac:picMk id="22" creationId="{097A4563-673D-7E45-B8DB-3A6E7F380430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3.149" v="37"/>
          <ac:picMkLst>
            <pc:docMk/>
            <pc:sldMk cId="3644188150" sldId="256"/>
            <ac:picMk id="23" creationId="{AE7F744D-EFAA-084D-9F69-795A6265EDE6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8:04.596" v="167" actId="1076"/>
          <ac:picMkLst>
            <pc:docMk/>
            <pc:sldMk cId="3644188150" sldId="256"/>
            <ac:picMk id="24" creationId="{9EBA4B88-C50F-13A0-D4E8-5FFD544F284E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4:39.761" v="221"/>
          <ac:picMkLst>
            <pc:docMk/>
            <pc:sldMk cId="3644188150" sldId="256"/>
            <ac:picMk id="25" creationId="{7BDBEFD1-7EF2-1142-BD0F-584CC3037E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3:48.041" v="201" actId="1076"/>
          <ac:picMkLst>
            <pc:docMk/>
            <pc:sldMk cId="3644188150" sldId="256"/>
            <ac:picMk id="26" creationId="{BAEBD3B3-0137-DAE2-B31A-A26DD4AAAF5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5:52.528" v="247" actId="1076"/>
          <ac:picMkLst>
            <pc:docMk/>
            <pc:sldMk cId="3644188150" sldId="256"/>
            <ac:picMk id="27" creationId="{4F90B8A4-570E-45F3-1C5F-2F11BC893496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5.602" v="38"/>
          <ac:picMkLst>
            <pc:docMk/>
            <pc:sldMk cId="3644188150" sldId="256"/>
            <ac:picMk id="28" creationId="{097A4563-673D-7E45-B8DB-3A6E7F38043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6:27.201" v="250" actId="1076"/>
          <ac:picMkLst>
            <pc:docMk/>
            <pc:sldMk cId="3644188150" sldId="256"/>
            <ac:picMk id="29" creationId="{B8381C17-C4C7-01EB-9792-D15B08638A57}"/>
          </ac:picMkLst>
        </pc:picChg>
      </pc:sldChg>
    </pc:docChg>
  </pc:docChgLst>
  <pc:docChgLst>
    <pc:chgData name="James Cooper" userId="S::jcooper@barden.lancs.sch.uk::4ea8b447-7c8f-4a89-94ff-dfc884e74aed" providerId="AD" clId="Web-{ACE250CC-3CF5-893F-7DB0-6F16650194A3}"/>
    <pc:docChg chg="modSld">
      <pc:chgData name="James Cooper" userId="S::jcooper@barden.lancs.sch.uk::4ea8b447-7c8f-4a89-94ff-dfc884e74aed" providerId="AD" clId="Web-{ACE250CC-3CF5-893F-7DB0-6F16650194A3}" dt="2023-05-26T07:25:57.324" v="3" actId="1076"/>
      <pc:docMkLst>
        <pc:docMk/>
      </pc:docMkLst>
      <pc:sldChg chg="modSp">
        <pc:chgData name="James Cooper" userId="S::jcooper@barden.lancs.sch.uk::4ea8b447-7c8f-4a89-94ff-dfc884e74aed" providerId="AD" clId="Web-{ACE250CC-3CF5-893F-7DB0-6F16650194A3}" dt="2023-05-26T07:25:57.324" v="3" actId="1076"/>
        <pc:sldMkLst>
          <pc:docMk/>
          <pc:sldMk cId="3644188150" sldId="256"/>
        </pc:sldMkLst>
        <pc:spChg chg="mod">
          <ac:chgData name="James Cooper" userId="S::jcooper@barden.lancs.sch.uk::4ea8b447-7c8f-4a89-94ff-dfc884e74aed" providerId="AD" clId="Web-{ACE250CC-3CF5-893F-7DB0-6F16650194A3}" dt="2023-05-26T07:25:57.324" v="3" actId="1076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James Cooper" userId="S::jcooper@barden.lancs.sch.uk::4ea8b447-7c8f-4a89-94ff-dfc884e74aed" providerId="AD" clId="Web-{ACE250CC-3CF5-893F-7DB0-6F16650194A3}" dt="2023-05-26T07:25:54.465" v="2" actId="1076"/>
          <ac:spMkLst>
            <pc:docMk/>
            <pc:sldMk cId="3644188150" sldId="256"/>
            <ac:spMk id="6" creationId="{3406AFF5-E9E8-CE4E-A6D1-19C2855DB269}"/>
          </ac:spMkLst>
        </pc:spChg>
        <pc:picChg chg="mod">
          <ac:chgData name="James Cooper" userId="S::jcooper@barden.lancs.sch.uk::4ea8b447-7c8f-4a89-94ff-dfc884e74aed" providerId="AD" clId="Web-{ACE250CC-3CF5-893F-7DB0-6F16650194A3}" dt="2023-05-26T07:25:41.792" v="0" actId="14100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7A8BBD43-6221-0A09-09FF-67B85ECD26CB}"/>
    <pc:docChg chg="modSld">
      <pc:chgData name="Alisha Lingard" userId="S::alingard@barden.lancs.sch.uk::cc90f117-da9b-4b21-9bb9-7d408f6212f8" providerId="AD" clId="Web-{7A8BBD43-6221-0A09-09FF-67B85ECD26CB}" dt="2023-04-26T09:04:53.482" v="20"/>
      <pc:docMkLst>
        <pc:docMk/>
      </pc:docMkLst>
      <pc:sldChg chg="addSp modSp">
        <pc:chgData name="Alisha Lingard" userId="S::alingard@barden.lancs.sch.uk::cc90f117-da9b-4b21-9bb9-7d408f6212f8" providerId="AD" clId="Web-{7A8BBD43-6221-0A09-09FF-67B85ECD26CB}" dt="2023-04-26T09:04:53.482" v="20"/>
        <pc:sldMkLst>
          <pc:docMk/>
          <pc:sldMk cId="3644188150" sldId="256"/>
        </pc:sldMkLst>
        <pc:spChg chg="add mod">
          <ac:chgData name="Alisha Lingard" userId="S::alingard@barden.lancs.sch.uk::cc90f117-da9b-4b21-9bb9-7d408f6212f8" providerId="AD" clId="Web-{7A8BBD43-6221-0A09-09FF-67B85ECD26CB}" dt="2023-04-26T09:04:27.324" v="19" actId="1076"/>
          <ac:spMkLst>
            <pc:docMk/>
            <pc:sldMk cId="3644188150" sldId="256"/>
            <ac:spMk id="22" creationId="{8DABE758-95D3-6873-282C-BA749A59ED2B}"/>
          </ac:spMkLst>
        </pc:spChg>
        <pc:graphicFrameChg chg="modGraphic">
          <ac:chgData name="Alisha Lingard" userId="S::alingard@barden.lancs.sch.uk::cc90f117-da9b-4b21-9bb9-7d408f6212f8" providerId="AD" clId="Web-{7A8BBD43-6221-0A09-09FF-67B85ECD26CB}" dt="2023-04-26T09:04:53.482" v="20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7A8BBD43-6221-0A09-09FF-67B85ECD26CB}" dt="2023-04-26T09:04:17.636" v="16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mod">
          <ac:chgData name="Alisha Lingard" userId="S::alingard@barden.lancs.sch.uk::cc90f117-da9b-4b21-9bb9-7d408f6212f8" providerId="AD" clId="Web-{7A8BBD43-6221-0A09-09FF-67B85ECD26CB}" dt="2023-04-26T09:04:23.073" v="18" actId="1076"/>
          <ac:picMkLst>
            <pc:docMk/>
            <pc:sldMk cId="3644188150" sldId="256"/>
            <ac:picMk id="31" creationId="{274EC009-0F96-1B35-46C6-98B85A5A89AC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12.619" v="14" actId="1076"/>
          <ac:picMkLst>
            <pc:docMk/>
            <pc:sldMk cId="3644188150" sldId="256"/>
            <ac:picMk id="32" creationId="{252A9212-B594-ED6D-E3D0-12889A79BC50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20.667" v="17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name="Alisha Lingard" userId="S::alingard@barden.lancs.sch.uk::cc90f117-da9b-4b21-9bb9-7d408f6212f8" providerId="AD" clId="Web-{7EBD3666-13D7-E91D-D880-662F3C4EFB9F}"/>
    <pc:docChg chg="modSld">
      <pc:chgData name="Alisha Lingard" userId="S::alingard@barden.lancs.sch.uk::cc90f117-da9b-4b21-9bb9-7d408f6212f8" providerId="AD" clId="Web-{7EBD3666-13D7-E91D-D880-662F3C4EFB9F}" dt="2023-04-21T09:09:54.502" v="1362" actId="20577"/>
      <pc:docMkLst>
        <pc:docMk/>
      </pc:docMkLst>
      <pc:sldChg chg="modSp">
        <pc:chgData name="Alisha Lingard" userId="S::alingard@barden.lancs.sch.uk::cc90f117-da9b-4b21-9bb9-7d408f6212f8" providerId="AD" clId="Web-{7EBD3666-13D7-E91D-D880-662F3C4EFB9F}" dt="2023-04-21T09:09:54.502" v="1362" actId="20577"/>
        <pc:sldMkLst>
          <pc:docMk/>
          <pc:sldMk cId="3644188150" sldId="256"/>
        </pc:sldMkLst>
        <pc:spChg chg="mod">
          <ac:chgData name="Alisha Lingard" userId="S::alingard@barden.lancs.sch.uk::cc90f117-da9b-4b21-9bb9-7d408f6212f8" providerId="AD" clId="Web-{7EBD3666-13D7-E91D-D880-662F3C4EFB9F}" dt="2023-04-21T09:09:54.502" v="1362" actId="20577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Alisha Lingard" userId="S::alingard@barden.lancs.sch.uk::cc90f117-da9b-4b21-9bb9-7d408f6212f8" providerId="AD" clId="Web-{7EBD3666-13D7-E91D-D880-662F3C4EFB9F}" dt="2023-04-21T09:09:42.673" v="1361" actId="1076"/>
          <ac:spMkLst>
            <pc:docMk/>
            <pc:sldMk cId="3644188150" sldId="256"/>
            <ac:spMk id="6" creationId="{3406AFF5-E9E8-CE4E-A6D1-19C2855DB269}"/>
          </ac:spMkLst>
        </pc:spChg>
        <pc:graphicFrameChg chg="mod modGraphic">
          <ac:chgData name="Alisha Lingard" userId="S::alingard@barden.lancs.sch.uk::cc90f117-da9b-4b21-9bb9-7d408f6212f8" providerId="AD" clId="Web-{7EBD3666-13D7-E91D-D880-662F3C4EFB9F}" dt="2023-04-21T09:08:56.937" v="1353"/>
          <ac:graphicFrameMkLst>
            <pc:docMk/>
            <pc:sldMk cId="3644188150" sldId="256"/>
            <ac:graphicFrameMk id="10" creationId="{584E3967-87F3-CD49-9356-CFC6D0DECC3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tmp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tmp"/><Relationship Id="rId4" Type="http://schemas.openxmlformats.org/officeDocument/2006/relationships/image" Target="../media/image3.tmp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885F63B-22FE-9C4F-B60D-553F5929394F}"/>
              </a:ext>
            </a:extLst>
          </p:cNvPr>
          <p:cNvSpPr/>
          <p:nvPr/>
        </p:nvSpPr>
        <p:spPr>
          <a:xfrm>
            <a:off x="460015" y="454751"/>
            <a:ext cx="7826951" cy="58477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Year 1 </a:t>
            </a:r>
            <a:r>
              <a:rPr lang="en-US" sz="3200" b="1" dirty="0" smtClean="0">
                <a:solidFill>
                  <a:srgbClr val="FF0000"/>
                </a:solidFill>
              </a:rPr>
              <a:t>– Science – Animals including humans</a:t>
            </a:r>
            <a:endParaRPr lang="en-US" sz="1600" dirty="0"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06AFF5-E9E8-CE4E-A6D1-19C2855DB269}"/>
              </a:ext>
            </a:extLst>
          </p:cNvPr>
          <p:cNvSpPr/>
          <p:nvPr/>
        </p:nvSpPr>
        <p:spPr>
          <a:xfrm>
            <a:off x="8155933" y="315937"/>
            <a:ext cx="3454715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KNOWLEDGE ORGANISER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84E3967-87F3-CD49-9356-CFC6D0DEC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032514"/>
              </p:ext>
            </p:extLst>
          </p:nvPr>
        </p:nvGraphicFramePr>
        <p:xfrm>
          <a:off x="507143" y="1140271"/>
          <a:ext cx="4319720" cy="77783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4035">
                  <a:extLst>
                    <a:ext uri="{9D8B030D-6E8A-4147-A177-3AD203B41FA5}">
                      <a16:colId xmlns:a16="http://schemas.microsoft.com/office/drawing/2014/main" val="2344213269"/>
                    </a:ext>
                  </a:extLst>
                </a:gridCol>
                <a:gridCol w="3195685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709187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>
                          <a:latin typeface="Gill Sans MT"/>
                        </a:rPr>
                        <a:t>ESSENTIAL VOCABULARY</a:t>
                      </a:r>
                      <a:endParaRPr lang="en-US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812075"/>
                  </a:ext>
                </a:extLst>
              </a:tr>
              <a:tr h="61462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Herbivore</a:t>
                      </a:r>
                      <a:r>
                        <a:rPr lang="en-GB" sz="1200" b="1" baseline="0" dirty="0" smtClean="0">
                          <a:latin typeface="Gill Sans MT" panose="020B0502020104020203" pitchFamily="34" charset="77"/>
                        </a:rPr>
                        <a:t>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latin typeface="Gill Sans MT"/>
                        </a:rPr>
                        <a:t>An animal that feeds on plants. </a:t>
                      </a:r>
                      <a:endParaRPr lang="en-GB" sz="1200" baseline="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  <a:tr h="6146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Carnivore </a:t>
                      </a:r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An animal that feeds on other</a:t>
                      </a:r>
                      <a:r>
                        <a:rPr lang="en-GB" sz="1200" baseline="0" dirty="0" smtClean="0">
                          <a:latin typeface="Gill Sans MT"/>
                        </a:rPr>
                        <a:t> animals.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8563774"/>
                  </a:ext>
                </a:extLst>
              </a:tr>
              <a:tr h="6146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Omnivore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An animal that feeds on both plants and other animals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57742"/>
                  </a:ext>
                </a:extLst>
              </a:tr>
              <a:tr h="6146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Mammal</a:t>
                      </a:r>
                      <a:r>
                        <a:rPr lang="en-GB" sz="1200" b="1" baseline="0" dirty="0" smtClean="0">
                          <a:latin typeface="Gill Sans MT" panose="020B0502020104020203" pitchFamily="34" charset="77"/>
                        </a:rPr>
                        <a:t>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A warm blooded animal</a:t>
                      </a:r>
                      <a:r>
                        <a:rPr lang="en-GB" sz="1200" baseline="0" dirty="0" smtClean="0">
                          <a:latin typeface="Gill Sans MT"/>
                        </a:rPr>
                        <a:t> with a spine that has fur of hair.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595459"/>
                  </a:ext>
                </a:extLst>
              </a:tr>
              <a:tr h="6146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Reptile</a:t>
                      </a:r>
                      <a:r>
                        <a:rPr lang="en-GB" sz="1200" b="1" baseline="0" dirty="0" smtClean="0">
                          <a:latin typeface="Gill Sans MT" panose="020B0502020104020203" pitchFamily="34" charset="77"/>
                        </a:rPr>
                        <a:t>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An</a:t>
                      </a:r>
                      <a:r>
                        <a:rPr lang="en-GB" sz="1200" baseline="0" dirty="0" smtClean="0">
                          <a:latin typeface="Gill Sans MT"/>
                        </a:rPr>
                        <a:t> animal with a spine that has dry scaly skin.  The lay soft-shelled eggs. 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20535911"/>
                  </a:ext>
                </a:extLst>
              </a:tr>
              <a:tr h="6146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Amphibians </a:t>
                      </a:r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Animals</a:t>
                      </a:r>
                      <a:r>
                        <a:rPr lang="en-GB" sz="1200" baseline="0" dirty="0" smtClean="0">
                          <a:latin typeface="Gill Sans MT"/>
                        </a:rPr>
                        <a:t> that can live both in the water and on the land.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5294210"/>
                  </a:ext>
                </a:extLst>
              </a:tr>
              <a:tr h="76499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Birds </a:t>
                      </a:r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A warm blooded</a:t>
                      </a:r>
                      <a:r>
                        <a:rPr lang="en-GB" sz="1200" baseline="0" dirty="0" smtClean="0">
                          <a:latin typeface="Gill Sans MT"/>
                        </a:rPr>
                        <a:t> animal with a spine that lays soft shelled eggs.  They have feathers, a beak and wings.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2610385"/>
                  </a:ext>
                </a:extLst>
              </a:tr>
              <a:tr h="546423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latin typeface="Gill Sans MT"/>
                        </a:rPr>
                        <a:t>Insects </a:t>
                      </a:r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small </a:t>
                      </a:r>
                      <a:r>
                        <a:rPr lang="en-GB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arthropod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nimal that has six legs and generally one or two pairs of wings</a:t>
                      </a:r>
                      <a:endParaRPr lang="en-GB" sz="7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1841805"/>
                  </a:ext>
                </a:extLst>
              </a:tr>
              <a:tr h="54642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Fish 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Fish are</a:t>
                      </a:r>
                      <a:r>
                        <a:rPr lang="en-GB" sz="1200" baseline="0" dirty="0" smtClean="0">
                          <a:latin typeface="Gill Sans MT"/>
                        </a:rPr>
                        <a:t> animals that live in the water.  They have a backbone and breathe using </a:t>
                      </a:r>
                      <a:r>
                        <a:rPr lang="en-GB" sz="1200" baseline="0" dirty="0" err="1" smtClean="0">
                          <a:latin typeface="Gill Sans MT"/>
                        </a:rPr>
                        <a:t>gils</a:t>
                      </a:r>
                      <a:r>
                        <a:rPr lang="en-GB" sz="1200" baseline="0" dirty="0" smtClean="0">
                          <a:latin typeface="Gill Sans MT"/>
                        </a:rPr>
                        <a:t>.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4564703"/>
                  </a:ext>
                </a:extLst>
              </a:tr>
              <a:tr h="6146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Habitat</a:t>
                      </a:r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Gill Sans M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Gill Sans MT"/>
                          <a:ea typeface="+mn-ea"/>
                          <a:cs typeface="+mn-cs"/>
                        </a:rPr>
                        <a:t> Natural home of a plant or animal. </a:t>
                      </a:r>
                      <a:endParaRPr lang="en-GB" sz="11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870930"/>
                  </a:ext>
                </a:extLst>
              </a:tr>
              <a:tr h="90889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Environment </a:t>
                      </a:r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Gill Sans MT"/>
                        </a:rPr>
                        <a:t>Where</a:t>
                      </a:r>
                      <a:r>
                        <a:rPr lang="en-GB" sz="1200" baseline="0" dirty="0" smtClean="0">
                          <a:latin typeface="Gill Sans MT"/>
                        </a:rPr>
                        <a:t> an animal or living organism lives or operates. 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43477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267560"/>
              </p:ext>
            </p:extLst>
          </p:nvPr>
        </p:nvGraphicFramePr>
        <p:xfrm>
          <a:off x="4941410" y="1191694"/>
          <a:ext cx="7302852" cy="2153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1426">
                  <a:extLst>
                    <a:ext uri="{9D8B030D-6E8A-4147-A177-3AD203B41FA5}">
                      <a16:colId xmlns:a16="http://schemas.microsoft.com/office/drawing/2014/main" val="549910240"/>
                    </a:ext>
                  </a:extLst>
                </a:gridCol>
              </a:tblGrid>
              <a:tr h="1739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What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are our body parts?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What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are our five senses? 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43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 smtClean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5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50" b="1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lang="en-GB" sz="950" b="1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636"/>
              </p:ext>
            </p:extLst>
          </p:nvPr>
        </p:nvGraphicFramePr>
        <p:xfrm>
          <a:off x="4941409" y="3611492"/>
          <a:ext cx="4326606" cy="254131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3266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4208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 smtClean="0"/>
                        <a:t>How</a:t>
                      </a:r>
                      <a:r>
                        <a:rPr lang="en-US" sz="1200" baseline="0" dirty="0" smtClean="0"/>
                        <a:t> do humans change as they grow older?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6993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u="none" strike="noStrike" baseline="0" noProof="0" dirty="0" smtClean="0"/>
                        <a:t>As we grow older, we go through different stages as a human.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u="none" strike="noStrike" baseline="0" noProof="0" dirty="0" smtClean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u="none" strike="noStrike" baseline="0" noProof="0" dirty="0" smtClean="0"/>
                        <a:t>Infancy – up to 1 year old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u="none" strike="noStrike" baseline="0" noProof="0" dirty="0" smtClean="0"/>
                        <a:t>Toddler – 1 – 5 years old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u="none" strike="noStrike" baseline="0" noProof="0" dirty="0" smtClean="0"/>
                        <a:t>Childhood – 3 – 11 years old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u="none" strike="noStrike" baseline="0" noProof="0" dirty="0" smtClean="0"/>
                        <a:t>Adolescence (teenager) – 12-18 years old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u="none" strike="noStrike" baseline="0" noProof="0" dirty="0" smtClean="0"/>
                        <a:t>Adulthood – 18 years and above.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aseline="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aseline="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aseline="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aseline="0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202354"/>
              </p:ext>
            </p:extLst>
          </p:nvPr>
        </p:nvGraphicFramePr>
        <p:xfrm>
          <a:off x="9382561" y="3593121"/>
          <a:ext cx="2862301" cy="252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2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0656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 diet can an</a:t>
                      </a:r>
                      <a:r>
                        <a:rPr lang="en-GB" sz="1100" b="1" baseline="0" dirty="0" smtClean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animal have?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5250">
                <a:tc>
                  <a:txBody>
                    <a:bodyPr/>
                    <a:lstStyle/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r>
                        <a:rPr lang="en-GB" sz="1100" b="0" i="0" u="none" strike="noStrike" baseline="0" noProof="0" dirty="0" smtClean="0">
                          <a:solidFill>
                            <a:srgbClr val="4D5156"/>
                          </a:solidFill>
                          <a:latin typeface="Arial"/>
                        </a:rPr>
                        <a:t>Not all animals have the same diet. An animal will be one of the following: </a:t>
                      </a: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endParaRPr lang="en-GB" sz="1100" b="0" i="0" u="none" strike="noStrike" baseline="0" noProof="0" dirty="0" smtClean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r>
                        <a:rPr lang="en-GB" sz="1400" b="0" i="0" u="none" strike="noStrike" baseline="0" noProof="0" dirty="0" smtClean="0">
                          <a:solidFill>
                            <a:srgbClr val="FF0000"/>
                          </a:solidFill>
                          <a:latin typeface="Arial"/>
                        </a:rPr>
                        <a:t>Carnivore </a:t>
                      </a:r>
                      <a:r>
                        <a:rPr lang="en-GB" sz="1100" b="0" i="0" u="none" strike="noStrike" baseline="0" noProof="0" dirty="0" smtClean="0">
                          <a:solidFill>
                            <a:schemeClr val="tx1"/>
                          </a:solidFill>
                          <a:latin typeface="Arial"/>
                        </a:rPr>
                        <a:t>– animals that eat other animals. </a:t>
                      </a: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endParaRPr lang="en-GB" sz="1100" b="0" i="0" u="none" strike="noStrike" baseline="0" noProof="0" dirty="0" smtClean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r>
                        <a:rPr lang="en-GB" sz="1400" b="0" i="0" u="none" strike="noStrike" baseline="0" noProof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Arial"/>
                        </a:rPr>
                        <a:t>Herbivores </a:t>
                      </a:r>
                      <a:r>
                        <a:rPr lang="en-GB" sz="1400" b="0" i="0" u="none" strike="noStrike" baseline="0" noProof="0" dirty="0" smtClean="0">
                          <a:solidFill>
                            <a:schemeClr val="tx1"/>
                          </a:solidFill>
                          <a:latin typeface="Arial"/>
                        </a:rPr>
                        <a:t>– </a:t>
                      </a:r>
                      <a:r>
                        <a:rPr lang="en-GB" sz="1100" b="0" i="0" u="none" strike="noStrike" baseline="0" noProof="0" dirty="0" smtClean="0">
                          <a:solidFill>
                            <a:schemeClr val="tx1"/>
                          </a:solidFill>
                          <a:latin typeface="Arial"/>
                        </a:rPr>
                        <a:t>animals that eat plants. </a:t>
                      </a:r>
                      <a:r>
                        <a:rPr lang="en-GB" sz="1400" b="0" i="0" u="none" strike="noStrike" baseline="0" noProof="0" dirty="0" smtClean="0">
                          <a:solidFill>
                            <a:srgbClr val="FF0000"/>
                          </a:solidFill>
                          <a:latin typeface="Arial"/>
                        </a:rPr>
                        <a:t> </a:t>
                      </a: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endParaRPr lang="en-GB" sz="1400" b="0" i="0" u="none" strike="noStrike" baseline="0" noProof="0" dirty="0" smtClean="0">
                        <a:solidFill>
                          <a:srgbClr val="FF0000"/>
                        </a:solidFill>
                        <a:latin typeface="Arial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None/>
                        <a:tabLst/>
                        <a:defRPr/>
                      </a:pPr>
                      <a:r>
                        <a:rPr lang="en-GB" sz="1400" b="0" i="0" u="none" strike="noStrike" baseline="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"/>
                        </a:rPr>
                        <a:t>Omnivores – </a:t>
                      </a:r>
                      <a:r>
                        <a:rPr lang="en-GB" sz="1100" b="0" i="0" u="none" strike="noStrike" baseline="0" noProof="0" dirty="0" smtClean="0">
                          <a:solidFill>
                            <a:schemeClr val="tx1"/>
                          </a:solidFill>
                          <a:latin typeface="Arial"/>
                        </a:rPr>
                        <a:t>animals that eat plants and other animals. </a:t>
                      </a:r>
                      <a:endParaRPr lang="en-GB" sz="1100" b="0" i="0" u="none" strike="noStrike" baseline="0" noProof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433805"/>
              </p:ext>
            </p:extLst>
          </p:nvPr>
        </p:nvGraphicFramePr>
        <p:xfrm>
          <a:off x="8155932" y="6360941"/>
          <a:ext cx="4163137" cy="2585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3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1857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What are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</a:rPr>
                        <a:t> the different groups of animals?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324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17F1733D-D65B-484E-9329-3406DA173655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FC7D9D-38F8-074F-86AB-5CCB75DF3812}"/>
              </a:ext>
            </a:extLst>
          </p:cNvPr>
          <p:cNvSpPr txBox="1"/>
          <p:nvPr/>
        </p:nvSpPr>
        <p:spPr>
          <a:xfrm>
            <a:off x="5474104" y="9316381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© Vocabulary Ninja Ltd 2021</a:t>
            </a:r>
          </a:p>
        </p:txBody>
      </p:sp>
      <p:pic>
        <p:nvPicPr>
          <p:cNvPr id="3" name="Picture 7" descr="A picture containing athletic game&#10;&#10;Description automatically generated">
            <a:extLst>
              <a:ext uri="{FF2B5EF4-FFF2-40B4-BE49-F238E27FC236}">
                <a16:creationId xmlns:a16="http://schemas.microsoft.com/office/drawing/2014/main" id="{3A2F099C-D72A-CD50-449F-B6E7F557F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962" y="350076"/>
            <a:ext cx="717345" cy="6902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8CE7B6-F2F4-B2DF-D9C8-6F9915B13172}"/>
              </a:ext>
            </a:extLst>
          </p:cNvPr>
          <p:cNvSpPr txBox="1"/>
          <p:nvPr/>
        </p:nvSpPr>
        <p:spPr>
          <a:xfrm>
            <a:off x="5864064" y="5898166"/>
            <a:ext cx="15875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0520D4-B528-F885-4FB6-0774BBE078DD}"/>
              </a:ext>
            </a:extLst>
          </p:cNvPr>
          <p:cNvSpPr txBox="1"/>
          <p:nvPr/>
        </p:nvSpPr>
        <p:spPr>
          <a:xfrm>
            <a:off x="9053331" y="5358415"/>
            <a:ext cx="1379318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FF3B2D-DB30-2C78-14FB-B71DA58AFB49}"/>
              </a:ext>
            </a:extLst>
          </p:cNvPr>
          <p:cNvSpPr txBox="1"/>
          <p:nvPr/>
        </p:nvSpPr>
        <p:spPr>
          <a:xfrm>
            <a:off x="10565757" y="8918575"/>
            <a:ext cx="1581874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652591"/>
              </p:ext>
            </p:extLst>
          </p:nvPr>
        </p:nvGraphicFramePr>
        <p:xfrm>
          <a:off x="4956085" y="6365233"/>
          <a:ext cx="3058970" cy="2622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8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1857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Do all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animals live in the same place?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324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No! not all animals live in the same place.  Different animals live in different </a:t>
                      </a:r>
                      <a:r>
                        <a:rPr lang="en-GB" sz="1100" b="1" baseline="0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habitats.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  Not every animal can live in the same </a:t>
                      </a:r>
                      <a:r>
                        <a:rPr lang="en-GB" sz="1100" b="1" baseline="0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environment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.  These animals have adapted well to their homes. </a:t>
                      </a: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" name="Picture 2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811" y="1615596"/>
            <a:ext cx="2059579" cy="1628869"/>
          </a:xfrm>
          <a:prstGeom prst="rect">
            <a:avLst/>
          </a:prstGeom>
        </p:spPr>
      </p:pic>
      <p:pic>
        <p:nvPicPr>
          <p:cNvPr id="25" name="Picture 24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64" y="1519526"/>
            <a:ext cx="1992738" cy="1724939"/>
          </a:xfrm>
          <a:prstGeom prst="rect">
            <a:avLst/>
          </a:prstGeom>
        </p:spPr>
      </p:pic>
      <p:pic>
        <p:nvPicPr>
          <p:cNvPr id="26" name="Picture 2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493" y="6931699"/>
            <a:ext cx="4057770" cy="1623925"/>
          </a:xfrm>
          <a:prstGeom prst="rect">
            <a:avLst/>
          </a:prstGeom>
        </p:spPr>
      </p:pic>
      <p:pic>
        <p:nvPicPr>
          <p:cNvPr id="27" name="Picture 26" descr="Human Development Stages From Infancy to Late Adulthood - Video &amp; Lesson  Transcript | Study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804" y="5149111"/>
            <a:ext cx="3171132" cy="87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https://encrypted-tbn1.gstatic.com/licensed-image?q=tbn:ANd9GcTFBWsqE-FULHTI_Fj-lToe-OdKocVQ-XMhFN62dC7C8zsMFJdO7xbEnYze39ohoqVsMOMEzyAedqyVLF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312" y="7561269"/>
            <a:ext cx="982852" cy="656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Camel | Description, Humps, Food, Types, Adaptations, &amp; Facts | Britannic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622" y="7561269"/>
            <a:ext cx="984666" cy="656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6" descr="3,000+ Giraffe Pictures &amp; Images [HD] - Pixaba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958" y="8209027"/>
            <a:ext cx="1140871" cy="7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188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2f9beb4-f6fa-40c2-b46e-2dd0b5919a3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ECC43B8A78284482AA371ECDAB1165" ma:contentTypeVersion="15" ma:contentTypeDescription="Create a new document." ma:contentTypeScope="" ma:versionID="1f93da90953d00135eef9835c7b3dbf6">
  <xsd:schema xmlns:xsd="http://www.w3.org/2001/XMLSchema" xmlns:xs="http://www.w3.org/2001/XMLSchema" xmlns:p="http://schemas.microsoft.com/office/2006/metadata/properties" xmlns:ns3="f2f9beb4-f6fa-40c2-b46e-2dd0b5919a33" xmlns:ns4="f22e0e7b-ec6a-4edf-8a39-eafc4b048acb" targetNamespace="http://schemas.microsoft.com/office/2006/metadata/properties" ma:root="true" ma:fieldsID="914f05e6ad721fa0b3d3e6d0492f76c2" ns3:_="" ns4:_="">
    <xsd:import namespace="f2f9beb4-f6fa-40c2-b46e-2dd0b5919a33"/>
    <xsd:import namespace="f22e0e7b-ec6a-4edf-8a39-eafc4b048a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9beb4-f6fa-40c2-b46e-2dd0b5919a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2e0e7b-ec6a-4edf-8a39-eafc4b048ac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94D0404-FC2E-4970-B3D6-93A66525BD63}">
  <ds:schemaRefs>
    <ds:schemaRef ds:uri="http://purl.org/dc/terms/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f22e0e7b-ec6a-4edf-8a39-eafc4b048acb"/>
    <ds:schemaRef ds:uri="http://schemas.microsoft.com/office/infopath/2007/PartnerControls"/>
    <ds:schemaRef ds:uri="http://schemas.openxmlformats.org/package/2006/metadata/core-properties"/>
    <ds:schemaRef ds:uri="f2f9beb4-f6fa-40c2-b46e-2dd0b5919a33"/>
  </ds:schemaRefs>
</ds:datastoreItem>
</file>

<file path=customXml/itemProps2.xml><?xml version="1.0" encoding="utf-8"?>
<ds:datastoreItem xmlns:ds="http://schemas.openxmlformats.org/officeDocument/2006/customXml" ds:itemID="{424C38C1-1A32-46EF-9F2E-EB0C0E191BAF}">
  <ds:schemaRefs>
    <ds:schemaRef ds:uri="f22e0e7b-ec6a-4edf-8a39-eafc4b048acb"/>
    <ds:schemaRef ds:uri="f2f9beb4-f6fa-40c2-b46e-2dd0b5919a3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FF35238-4F57-41A1-88B4-5AECA13726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345</Words>
  <Application>Microsoft Office PowerPoint</Application>
  <PresentationFormat>A3 Paper (297x420 mm)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Gill Sans MT</vt:lpstr>
      <vt:lpstr>Phosphate Inline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Judith Stansfield</cp:lastModifiedBy>
  <cp:revision>192</cp:revision>
  <dcterms:created xsi:type="dcterms:W3CDTF">2020-09-22T12:40:30Z</dcterms:created>
  <dcterms:modified xsi:type="dcterms:W3CDTF">2023-10-04T18:51:26Z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0x0101002DECC43B8A78284482AA371ECDAB1165</vt:lpwstr>
  </property>
</Properties>
</file>