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2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863564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ur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sound spelt ear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338208"/>
              </p:ext>
            </p:extLst>
          </p:nvPr>
        </p:nvGraphicFramePr>
        <p:xfrm>
          <a:off x="0" y="3429000"/>
          <a:ext cx="6858000" cy="48577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earth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early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learn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pearl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search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yearn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heard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earl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rehearse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earn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search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unearth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30</Words>
  <Application>Microsoft Office PowerPoint</Application>
  <PresentationFormat>A4 Paper (210x297 mm)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9</cp:revision>
  <dcterms:created xsi:type="dcterms:W3CDTF">2025-04-19T08:44:43Z</dcterms:created>
  <dcterms:modified xsi:type="dcterms:W3CDTF">2025-07-27T17:55:11Z</dcterms:modified>
</cp:coreProperties>
</file>