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BE0B4B-EC0C-DD86-8C39-A50C1C4EFB4B}" v="328" dt="2023-04-25T16:26:27.201"/>
    <p1510:client id="{7A7DE006-D172-4B7E-BE9F-C281C07A26C5}" v="745" dt="2023-04-26T08:23:07.621"/>
    <p1510:client id="{7A8BBD43-6221-0A09-09FF-67B85ECD26CB}" v="24" dt="2023-04-26T09:04:53.482"/>
    <p1510:client id="{7EBD3666-13D7-E91D-D880-662F3C4EFB9F}" v="1401" dt="2023-04-21T09:09:55.314"/>
    <p1510:client id="{A95C8309-AFEC-F204-6241-4AA9F1041DBD}" v="34" dt="2023-04-19T11:01:06.696"/>
    <p1510:client id="{ACE250CC-3CF5-893F-7DB0-6F16650194A3}" v="5" dt="2023-05-26T07:25:57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582" y="-11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nsfield, Judith" userId="S::jstansfield@barden.lancs.sch.uk::de04799f-8731-4d2a-b9a2-471db07041fe" providerId="AD" clId="Web-{7A7DE006-D172-4B7E-BE9F-C281C07A26C5}"/>
    <pc:docChg chg="modSld">
      <pc:chgData name="Stansfield, Judith" userId="S::jstansfield@barden.lancs.sch.uk::de04799f-8731-4d2a-b9a2-471db07041fe" providerId="AD" clId="Web-{7A7DE006-D172-4B7E-BE9F-C281C07A26C5}" dt="2023-04-26T08:23:07.621" v="726" actId="1076"/>
      <pc:docMkLst>
        <pc:docMk/>
      </pc:docMkLst>
      <pc:sldChg chg="addSp delSp modSp">
        <pc:chgData name="Stansfield, Judith" userId="S::jstansfield@barden.lancs.sch.uk::de04799f-8731-4d2a-b9a2-471db07041fe" providerId="AD" clId="Web-{7A7DE006-D172-4B7E-BE9F-C281C07A26C5}" dt="2023-04-26T08:23:07.621" v="726" actId="1076"/>
        <pc:sldMkLst>
          <pc:docMk/>
          <pc:sldMk cId="3644188150" sldId="256"/>
        </pc:sldMkLst>
        <pc:spChg chg="add mod">
          <ac:chgData name="Stansfield, Judith" userId="S::jstansfield@barden.lancs.sch.uk::de04799f-8731-4d2a-b9a2-471db07041fe" providerId="AD" clId="Web-{7A7DE006-D172-4B7E-BE9F-C281C07A26C5}" dt="2023-04-26T07:46:10.457" v="29" actId="1076"/>
          <ac:spMkLst>
            <pc:docMk/>
            <pc:sldMk cId="3644188150" sldId="256"/>
            <ac:spMk id="7" creationId="{F88CE7B6-F2F4-B2DF-D9C8-6F9915B13172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7:52:08.091" v="166" actId="20577"/>
          <ac:spMkLst>
            <pc:docMk/>
            <pc:sldMk cId="3644188150" sldId="256"/>
            <ac:spMk id="16" creationId="{7A0520D4-B528-F885-4FB6-0774BBE078DD}"/>
          </ac:spMkLst>
        </pc:spChg>
        <pc:spChg chg="add mod">
          <ac:chgData name="Stansfield, Judith" userId="S::jstansfield@barden.lancs.sch.uk::de04799f-8731-4d2a-b9a2-471db07041fe" providerId="AD" clId="Web-{7A7DE006-D172-4B7E-BE9F-C281C07A26C5}" dt="2023-04-26T08:13:09.373" v="325" actId="1076"/>
          <ac:spMkLst>
            <pc:docMk/>
            <pc:sldMk cId="3644188150" sldId="256"/>
            <ac:spMk id="20" creationId="{2CFF3B2D-DB30-2C78-14FB-B71DA58AFB49}"/>
          </ac:spMkLst>
        </pc:spChg>
        <pc:graphicFrameChg chg="mod modGraphic">
          <ac:chgData name="Stansfield, Judith" userId="S::jstansfield@barden.lancs.sch.uk::de04799f-8731-4d2a-b9a2-471db07041fe" providerId="AD" clId="Web-{7A7DE006-D172-4B7E-BE9F-C281C07A26C5}" dt="2023-04-26T07:45:15.830" v="17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7:52:16.904" v="168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12:02.840" v="303"/>
          <ac:graphicFrameMkLst>
            <pc:docMk/>
            <pc:sldMk cId="3644188150" sldId="256"/>
            <ac:graphicFrameMk id="19" creationId="{00000000-0000-0000-0000-000000000000}"/>
          </ac:graphicFrameMkLst>
        </pc:graphicFrameChg>
        <pc:graphicFrameChg chg="del mod modGraphic">
          <ac:chgData name="Stansfield, Judith" userId="S::jstansfield@barden.lancs.sch.uk::de04799f-8731-4d2a-b9a2-471db07041fe" providerId="AD" clId="Web-{7A7DE006-D172-4B7E-BE9F-C281C07A26C5}" dt="2023-04-26T07:54:44.939" v="277"/>
          <ac:graphicFrameMkLst>
            <pc:docMk/>
            <pc:sldMk cId="3644188150" sldId="256"/>
            <ac:graphicFrameMk id="20" creationId="{00000000-0000-0000-0000-000000000000}"/>
          </ac:graphicFrameMkLst>
        </pc:graphicFrameChg>
        <pc:graphicFrameChg chg="mod modGraphic">
          <ac:chgData name="Stansfield, Judith" userId="S::jstansfield@barden.lancs.sch.uk::de04799f-8731-4d2a-b9a2-471db07041fe" providerId="AD" clId="Web-{7A7DE006-D172-4B7E-BE9F-C281C07A26C5}" dt="2023-04-26T08:21:03.603" v="714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add mod">
          <ac:chgData name="Stansfield, Judith" userId="S::jstansfield@barden.lancs.sch.uk::de04799f-8731-4d2a-b9a2-471db07041fe" providerId="AD" clId="Web-{7A7DE006-D172-4B7E-BE9F-C281C07A26C5}" dt="2023-04-26T07:46:44.957" v="36" actId="14100"/>
          <ac:picMkLst>
            <pc:docMk/>
            <pc:sldMk cId="3644188150" sldId="256"/>
            <ac:picMk id="2" creationId="{90149842-4606-DBB3-0562-82A61F49613B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4:32.048" v="276"/>
          <ac:picMkLst>
            <pc:docMk/>
            <pc:sldMk cId="3644188150" sldId="256"/>
            <ac:picMk id="4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3.092" v="327" actId="1076"/>
          <ac:picMkLst>
            <pc:docMk/>
            <pc:sldMk cId="3644188150" sldId="256"/>
            <ac:picMk id="4" creationId="{EB0F6593-8DC0-D23E-81D6-8119020D230A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3:11.686" v="326" actId="1076"/>
          <ac:picMkLst>
            <pc:docMk/>
            <pc:sldMk cId="3644188150" sldId="256"/>
            <ac:picMk id="13" creationId="{4F5F86D2-C4FC-ADEA-2736-BC25C8DE8331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7:52:18.716" v="169" actId="1076"/>
          <ac:picMkLst>
            <pc:docMk/>
            <pc:sldMk cId="3644188150" sldId="256"/>
            <ac:picMk id="15" creationId="{5E81C3A1-A5F2-5747-19B3-7A3F9F4A13F6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57.020" v="37" actId="1076"/>
          <ac:picMkLst>
            <pc:docMk/>
            <pc:sldMk cId="3644188150" sldId="256"/>
            <ac:picMk id="17" creationId="{7167AECF-7040-B955-6708-B1D56E7271E8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6.297" v="336" actId="1076"/>
          <ac:picMkLst>
            <pc:docMk/>
            <pc:sldMk cId="3644188150" sldId="256"/>
            <ac:picMk id="23" creationId="{76DE55F4-10AC-D066-6913-0FB59FB9D627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14:44.250" v="335" actId="1076"/>
          <ac:picMkLst>
            <pc:docMk/>
            <pc:sldMk cId="3644188150" sldId="256"/>
            <ac:picMk id="25" creationId="{67357909-7311-07CA-E3F1-1E8D485C5267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52:24.435" v="172" actId="1076"/>
          <ac:picMkLst>
            <pc:docMk/>
            <pc:sldMk cId="3644188150" sldId="256"/>
            <ac:picMk id="26" creationId="{BAEBD3B3-0137-DAE2-B31A-A26DD4AAAF5A}"/>
          </ac:picMkLst>
        </pc:picChg>
        <pc:picChg chg="add del mod">
          <ac:chgData name="Stansfield, Judith" userId="S::jstansfield@barden.lancs.sch.uk::de04799f-8731-4d2a-b9a2-471db07041fe" providerId="AD" clId="Web-{7A7DE006-D172-4B7E-BE9F-C281C07A26C5}" dt="2023-04-26T08:18:13.693" v="386"/>
          <ac:picMkLst>
            <pc:docMk/>
            <pc:sldMk cId="3644188150" sldId="256"/>
            <ac:picMk id="28" creationId="{8941152D-7A3C-8903-C7AF-EA0ABA2DC1B3}"/>
          </ac:picMkLst>
        </pc:picChg>
        <pc:picChg chg="mod">
          <ac:chgData name="Stansfield, Judith" userId="S::jstansfield@barden.lancs.sch.uk::de04799f-8731-4d2a-b9a2-471db07041fe" providerId="AD" clId="Web-{7A7DE006-D172-4B7E-BE9F-C281C07A26C5}" dt="2023-04-26T07:46:29.598" v="33" actId="14100"/>
          <ac:picMkLst>
            <pc:docMk/>
            <pc:sldMk cId="3644188150" sldId="256"/>
            <ac:picMk id="29" creationId="{B8381C17-C4C7-01EB-9792-D15B08638A57}"/>
          </ac:picMkLst>
        </pc:picChg>
        <pc:picChg chg="del">
          <ac:chgData name="Stansfield, Judith" userId="S::jstansfield@barden.lancs.sch.uk::de04799f-8731-4d2a-b9a2-471db07041fe" providerId="AD" clId="Web-{7A7DE006-D172-4B7E-BE9F-C281C07A26C5}" dt="2023-04-26T07:52:59.389" v="175"/>
          <ac:picMkLst>
            <pc:docMk/>
            <pc:sldMk cId="3644188150" sldId="256"/>
            <ac:picMk id="31" creationId="{00000000-0000-0000-0000-00000000000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1:58.932" v="718" actId="14100"/>
          <ac:picMkLst>
            <pc:docMk/>
            <pc:sldMk cId="3644188150" sldId="256"/>
            <ac:picMk id="31" creationId="{274EC009-0F96-1B35-46C6-98B85A5A89AC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2:34.136" v="723" actId="1076"/>
          <ac:picMkLst>
            <pc:docMk/>
            <pc:sldMk cId="3644188150" sldId="256"/>
            <ac:picMk id="32" creationId="{252A9212-B594-ED6D-E3D0-12889A79BC50}"/>
          </ac:picMkLst>
        </pc:picChg>
        <pc:picChg chg="add mod">
          <ac:chgData name="Stansfield, Judith" userId="S::jstansfield@barden.lancs.sch.uk::de04799f-8731-4d2a-b9a2-471db07041fe" providerId="AD" clId="Web-{7A7DE006-D172-4B7E-BE9F-C281C07A26C5}" dt="2023-04-26T08:23:07.621" v="726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clId="Web-{ACE250CC-3CF5-893F-7DB0-6F16650194A3}"/>
    <pc:docChg chg="modSld">
      <pc:chgData name="" userId="" providerId="" clId="Web-{ACE250CC-3CF5-893F-7DB0-6F16650194A3}" dt="2023-05-26T07:25:39.667" v="0" actId="1076"/>
      <pc:docMkLst>
        <pc:docMk/>
      </pc:docMkLst>
      <pc:sldChg chg="modSp">
        <pc:chgData name="" userId="" providerId="" clId="Web-{ACE250CC-3CF5-893F-7DB0-6F16650194A3}" dt="2023-05-26T07:25:39.667" v="0" actId="1076"/>
        <pc:sldMkLst>
          <pc:docMk/>
          <pc:sldMk cId="3644188150" sldId="256"/>
        </pc:sldMkLst>
        <pc:picChg chg="mod">
          <ac:chgData name="" userId="" providerId="" clId="Web-{ACE250CC-3CF5-893F-7DB0-6F16650194A3}" dt="2023-05-26T07:25:39.667" v="0" actId="1076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50BE0B4B-EC0C-DD86-8C39-A50C1C4EFB4B}"/>
    <pc:docChg chg="modSld">
      <pc:chgData name="Alisha Lingard" userId="S::alingard@barden.lancs.sch.uk::cc90f117-da9b-4b21-9bb9-7d408f6212f8" providerId="AD" clId="Web-{50BE0B4B-EC0C-DD86-8C39-A50C1C4EFB4B}" dt="2023-04-25T16:26:27.201" v="250" actId="1076"/>
      <pc:docMkLst>
        <pc:docMk/>
      </pc:docMkLst>
      <pc:sldChg chg="addSp delSp modSp">
        <pc:chgData name="Alisha Lingard" userId="S::alingard@barden.lancs.sch.uk::cc90f117-da9b-4b21-9bb9-7d408f6212f8" providerId="AD" clId="Web-{50BE0B4B-EC0C-DD86-8C39-A50C1C4EFB4B}" dt="2023-04-25T16:26:27.201" v="250" actId="1076"/>
        <pc:sldMkLst>
          <pc:docMk/>
          <pc:sldMk cId="3644188150" sldId="256"/>
        </pc:sldMkLst>
        <pc:graphicFrameChg chg="mod modGraphic">
          <ac:chgData name="Alisha Lingard" userId="S::alingard@barden.lancs.sch.uk::cc90f117-da9b-4b21-9bb9-7d408f6212f8" providerId="AD" clId="Web-{50BE0B4B-EC0C-DD86-8C39-A50C1C4EFB4B}" dt="2023-04-25T16:16:03.202" v="156"/>
          <ac:graphicFrameMkLst>
            <pc:docMk/>
            <pc:sldMk cId="3644188150" sldId="256"/>
            <ac:graphicFrameMk id="9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10:45.930" v="35"/>
          <ac:graphicFrameMkLst>
            <pc:docMk/>
            <pc:sldMk cId="3644188150" sldId="256"/>
            <ac:graphicFrameMk id="10" creationId="{584E3967-87F3-CD49-9356-CFC6D0DECC3C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5:51.700" v="243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50BE0B4B-EC0C-DD86-8C39-A50C1C4EFB4B}" dt="2023-04-25T16:24:47.261" v="226"/>
          <ac:graphicFrameMkLst>
            <pc:docMk/>
            <pc:sldMk cId="3644188150" sldId="256"/>
            <ac:graphicFrameMk id="12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38.136" v="220"/>
          <ac:graphicFrameMkLst>
            <pc:docMk/>
            <pc:sldMk cId="3644188150" sldId="256"/>
            <ac:graphicFrameMk id="13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3:53.510" v="204"/>
          <ac:graphicFrameMkLst>
            <pc:docMk/>
            <pc:sldMk cId="3644188150" sldId="256"/>
            <ac:graphicFrameMk id="15" creationId="{00000000-0000-0000-0000-000000000000}"/>
          </ac:graphicFrameMkLst>
        </pc:graphicFrameChg>
        <pc:graphicFrameChg chg="del">
          <ac:chgData name="Alisha Lingard" userId="S::alingard@barden.lancs.sch.uk::cc90f117-da9b-4b21-9bb9-7d408f6212f8" providerId="AD" clId="Web-{50BE0B4B-EC0C-DD86-8C39-A50C1C4EFB4B}" dt="2023-04-25T16:24:44.386" v="222"/>
          <ac:graphicFrameMkLst>
            <pc:docMk/>
            <pc:sldMk cId="3644188150" sldId="256"/>
            <ac:graphicFrameMk id="16" creationId="{00000000-0000-0000-0000-000000000000}"/>
          </ac:graphicFrameMkLst>
        </pc:graphicFrameChg>
        <pc:picChg chg="add del mod">
          <ac:chgData name="Alisha Lingard" userId="S::alingard@barden.lancs.sch.uk::cc90f117-da9b-4b21-9bb9-7d408f6212f8" providerId="AD" clId="Web-{50BE0B4B-EC0C-DD86-8C39-A50C1C4EFB4B}" dt="2023-04-25T16:11:58.072" v="43"/>
          <ac:picMkLst>
            <pc:docMk/>
            <pc:sldMk cId="3644188150" sldId="256"/>
            <ac:picMk id="2" creationId="{819110D0-29FA-4AA4-8B89-34A8393BFC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2:27.448" v="50" actId="1076"/>
          <ac:picMkLst>
            <pc:docMk/>
            <pc:sldMk cId="3644188150" sldId="256"/>
            <ac:picMk id="3" creationId="{3A2F099C-D72A-CD50-449F-B6E7F557F132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2:54.227" v="194"/>
          <ac:picMkLst>
            <pc:docMk/>
            <pc:sldMk cId="3644188150" sldId="256"/>
            <ac:picMk id="7" creationId="{00000000-0000-0000-0000-00000000000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5:34.999" v="112" actId="1076"/>
          <ac:picMkLst>
            <pc:docMk/>
            <pc:sldMk cId="3644188150" sldId="256"/>
            <ac:picMk id="8" creationId="{0D1D2161-0559-7A41-337A-BE9DC6D02751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6:46.578" v="161" actId="14100"/>
          <ac:picMkLst>
            <pc:docMk/>
            <pc:sldMk cId="3644188150" sldId="256"/>
            <ac:picMk id="14" creationId="{36E879A4-DA1E-5515-DB92-7284F42E76A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7:30.501" v="164" actId="1076"/>
          <ac:picMkLst>
            <pc:docMk/>
            <pc:sldMk cId="3644188150" sldId="256"/>
            <ac:picMk id="17" creationId="{7167AECF-7040-B955-6708-B1D56E7271E8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0.352" v="36"/>
          <ac:picMkLst>
            <pc:docMk/>
            <pc:sldMk cId="3644188150" sldId="256"/>
            <ac:picMk id="22" creationId="{097A4563-673D-7E45-B8DB-3A6E7F380430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3.149" v="37"/>
          <ac:picMkLst>
            <pc:docMk/>
            <pc:sldMk cId="3644188150" sldId="256"/>
            <ac:picMk id="23" creationId="{AE7F744D-EFAA-084D-9F69-795A6265EDE6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18:04.596" v="167" actId="1076"/>
          <ac:picMkLst>
            <pc:docMk/>
            <pc:sldMk cId="3644188150" sldId="256"/>
            <ac:picMk id="24" creationId="{9EBA4B88-C50F-13A0-D4E8-5FFD544F284E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24:39.761" v="221"/>
          <ac:picMkLst>
            <pc:docMk/>
            <pc:sldMk cId="3644188150" sldId="256"/>
            <ac:picMk id="25" creationId="{7BDBEFD1-7EF2-1142-BD0F-584CC3037E6F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3:48.041" v="201" actId="1076"/>
          <ac:picMkLst>
            <pc:docMk/>
            <pc:sldMk cId="3644188150" sldId="256"/>
            <ac:picMk id="26" creationId="{BAEBD3B3-0137-DAE2-B31A-A26DD4AAAF5A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5:52.528" v="247" actId="1076"/>
          <ac:picMkLst>
            <pc:docMk/>
            <pc:sldMk cId="3644188150" sldId="256"/>
            <ac:picMk id="27" creationId="{4F90B8A4-570E-45F3-1C5F-2F11BC893496}"/>
          </ac:picMkLst>
        </pc:picChg>
        <pc:picChg chg="del">
          <ac:chgData name="Alisha Lingard" userId="S::alingard@barden.lancs.sch.uk::cc90f117-da9b-4b21-9bb9-7d408f6212f8" providerId="AD" clId="Web-{50BE0B4B-EC0C-DD86-8C39-A50C1C4EFB4B}" dt="2023-04-25T16:10:55.602" v="38"/>
          <ac:picMkLst>
            <pc:docMk/>
            <pc:sldMk cId="3644188150" sldId="256"/>
            <ac:picMk id="28" creationId="{097A4563-673D-7E45-B8DB-3A6E7F380430}"/>
          </ac:picMkLst>
        </pc:picChg>
        <pc:picChg chg="add mod">
          <ac:chgData name="Alisha Lingard" userId="S::alingard@barden.lancs.sch.uk::cc90f117-da9b-4b21-9bb9-7d408f6212f8" providerId="AD" clId="Web-{50BE0B4B-EC0C-DD86-8C39-A50C1C4EFB4B}" dt="2023-04-25T16:26:27.201" v="250" actId="1076"/>
          <ac:picMkLst>
            <pc:docMk/>
            <pc:sldMk cId="3644188150" sldId="256"/>
            <ac:picMk id="29" creationId="{B8381C17-C4C7-01EB-9792-D15B08638A57}"/>
          </ac:picMkLst>
        </pc:picChg>
      </pc:sldChg>
    </pc:docChg>
  </pc:docChgLst>
  <pc:docChgLst>
    <pc:chgData name="James Cooper" userId="S::jcooper@barden.lancs.sch.uk::4ea8b447-7c8f-4a89-94ff-dfc884e74aed" providerId="AD" clId="Web-{ACE250CC-3CF5-893F-7DB0-6F16650194A3}"/>
    <pc:docChg chg="modSld">
      <pc:chgData name="James Cooper" userId="S::jcooper@barden.lancs.sch.uk::4ea8b447-7c8f-4a89-94ff-dfc884e74aed" providerId="AD" clId="Web-{ACE250CC-3CF5-893F-7DB0-6F16650194A3}" dt="2023-05-26T07:25:57.324" v="3" actId="1076"/>
      <pc:docMkLst>
        <pc:docMk/>
      </pc:docMkLst>
      <pc:sldChg chg="modSp">
        <pc:chgData name="James Cooper" userId="S::jcooper@barden.lancs.sch.uk::4ea8b447-7c8f-4a89-94ff-dfc884e74aed" providerId="AD" clId="Web-{ACE250CC-3CF5-893F-7DB0-6F16650194A3}" dt="2023-05-26T07:25:57.324" v="3" actId="1076"/>
        <pc:sldMkLst>
          <pc:docMk/>
          <pc:sldMk cId="3644188150" sldId="256"/>
        </pc:sldMkLst>
        <pc:spChg chg="mod">
          <ac:chgData name="James Cooper" userId="S::jcooper@barden.lancs.sch.uk::4ea8b447-7c8f-4a89-94ff-dfc884e74aed" providerId="AD" clId="Web-{ACE250CC-3CF5-893F-7DB0-6F16650194A3}" dt="2023-05-26T07:25:57.324" v="3" actId="1076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James Cooper" userId="S::jcooper@barden.lancs.sch.uk::4ea8b447-7c8f-4a89-94ff-dfc884e74aed" providerId="AD" clId="Web-{ACE250CC-3CF5-893F-7DB0-6F16650194A3}" dt="2023-05-26T07:25:54.465" v="2" actId="1076"/>
          <ac:spMkLst>
            <pc:docMk/>
            <pc:sldMk cId="3644188150" sldId="256"/>
            <ac:spMk id="6" creationId="{3406AFF5-E9E8-CE4E-A6D1-19C2855DB269}"/>
          </ac:spMkLst>
        </pc:spChg>
        <pc:picChg chg="mod">
          <ac:chgData name="James Cooper" userId="S::jcooper@barden.lancs.sch.uk::4ea8b447-7c8f-4a89-94ff-dfc884e74aed" providerId="AD" clId="Web-{ACE250CC-3CF5-893F-7DB0-6F16650194A3}" dt="2023-05-26T07:25:41.792" v="0" actId="14100"/>
          <ac:picMkLst>
            <pc:docMk/>
            <pc:sldMk cId="3644188150" sldId="256"/>
            <ac:picMk id="3" creationId="{3A2F099C-D72A-CD50-449F-B6E7F557F132}"/>
          </ac:picMkLst>
        </pc:picChg>
      </pc:sldChg>
    </pc:docChg>
  </pc:docChgLst>
  <pc:docChgLst>
    <pc:chgData name="Alisha Lingard" userId="S::alingard@barden.lancs.sch.uk::cc90f117-da9b-4b21-9bb9-7d408f6212f8" providerId="AD" clId="Web-{7A8BBD43-6221-0A09-09FF-67B85ECD26CB}"/>
    <pc:docChg chg="modSld">
      <pc:chgData name="Alisha Lingard" userId="S::alingard@barden.lancs.sch.uk::cc90f117-da9b-4b21-9bb9-7d408f6212f8" providerId="AD" clId="Web-{7A8BBD43-6221-0A09-09FF-67B85ECD26CB}" dt="2023-04-26T09:04:53.482" v="20"/>
      <pc:docMkLst>
        <pc:docMk/>
      </pc:docMkLst>
      <pc:sldChg chg="addSp modSp">
        <pc:chgData name="Alisha Lingard" userId="S::alingard@barden.lancs.sch.uk::cc90f117-da9b-4b21-9bb9-7d408f6212f8" providerId="AD" clId="Web-{7A8BBD43-6221-0A09-09FF-67B85ECD26CB}" dt="2023-04-26T09:04:53.482" v="20"/>
        <pc:sldMkLst>
          <pc:docMk/>
          <pc:sldMk cId="3644188150" sldId="256"/>
        </pc:sldMkLst>
        <pc:spChg chg="add mod">
          <ac:chgData name="Alisha Lingard" userId="S::alingard@barden.lancs.sch.uk::cc90f117-da9b-4b21-9bb9-7d408f6212f8" providerId="AD" clId="Web-{7A8BBD43-6221-0A09-09FF-67B85ECD26CB}" dt="2023-04-26T09:04:27.324" v="19" actId="1076"/>
          <ac:spMkLst>
            <pc:docMk/>
            <pc:sldMk cId="3644188150" sldId="256"/>
            <ac:spMk id="22" creationId="{8DABE758-95D3-6873-282C-BA749A59ED2B}"/>
          </ac:spMkLst>
        </pc:spChg>
        <pc:graphicFrameChg chg="modGraphic">
          <ac:chgData name="Alisha Lingard" userId="S::alingard@barden.lancs.sch.uk::cc90f117-da9b-4b21-9bb9-7d408f6212f8" providerId="AD" clId="Web-{7A8BBD43-6221-0A09-09FF-67B85ECD26CB}" dt="2023-04-26T09:04:53.482" v="20"/>
          <ac:graphicFrameMkLst>
            <pc:docMk/>
            <pc:sldMk cId="3644188150" sldId="256"/>
            <ac:graphicFrameMk id="11" creationId="{00000000-0000-0000-0000-000000000000}"/>
          </ac:graphicFrameMkLst>
        </pc:graphicFrameChg>
        <pc:graphicFrameChg chg="mod modGraphic">
          <ac:chgData name="Alisha Lingard" userId="S::alingard@barden.lancs.sch.uk::cc90f117-da9b-4b21-9bb9-7d408f6212f8" providerId="AD" clId="Web-{7A8BBD43-6221-0A09-09FF-67B85ECD26CB}" dt="2023-04-26T09:04:17.636" v="16"/>
          <ac:graphicFrameMkLst>
            <pc:docMk/>
            <pc:sldMk cId="3644188150" sldId="256"/>
            <ac:graphicFrameMk id="30" creationId="{00000000-0000-0000-0000-000000000000}"/>
          </ac:graphicFrameMkLst>
        </pc:graphicFrameChg>
        <pc:picChg chg="mod">
          <ac:chgData name="Alisha Lingard" userId="S::alingard@barden.lancs.sch.uk::cc90f117-da9b-4b21-9bb9-7d408f6212f8" providerId="AD" clId="Web-{7A8BBD43-6221-0A09-09FF-67B85ECD26CB}" dt="2023-04-26T09:04:23.073" v="18" actId="1076"/>
          <ac:picMkLst>
            <pc:docMk/>
            <pc:sldMk cId="3644188150" sldId="256"/>
            <ac:picMk id="31" creationId="{274EC009-0F96-1B35-46C6-98B85A5A89AC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12.619" v="14" actId="1076"/>
          <ac:picMkLst>
            <pc:docMk/>
            <pc:sldMk cId="3644188150" sldId="256"/>
            <ac:picMk id="32" creationId="{252A9212-B594-ED6D-E3D0-12889A79BC50}"/>
          </ac:picMkLst>
        </pc:picChg>
        <pc:picChg chg="mod">
          <ac:chgData name="Alisha Lingard" userId="S::alingard@barden.lancs.sch.uk::cc90f117-da9b-4b21-9bb9-7d408f6212f8" providerId="AD" clId="Web-{7A8BBD43-6221-0A09-09FF-67B85ECD26CB}" dt="2023-04-26T09:04:20.667" v="17" actId="1076"/>
          <ac:picMkLst>
            <pc:docMk/>
            <pc:sldMk cId="3644188150" sldId="256"/>
            <ac:picMk id="33" creationId="{61754FB0-29EE-D35C-582F-C1CDD69205E7}"/>
          </ac:picMkLst>
        </pc:picChg>
      </pc:sldChg>
    </pc:docChg>
  </pc:docChgLst>
  <pc:docChgLst>
    <pc:chgData name="Alisha Lingard" userId="S::alingard@barden.lancs.sch.uk::cc90f117-da9b-4b21-9bb9-7d408f6212f8" providerId="AD" clId="Web-{7EBD3666-13D7-E91D-D880-662F3C4EFB9F}"/>
    <pc:docChg chg="modSld">
      <pc:chgData name="Alisha Lingard" userId="S::alingard@barden.lancs.sch.uk::cc90f117-da9b-4b21-9bb9-7d408f6212f8" providerId="AD" clId="Web-{7EBD3666-13D7-E91D-D880-662F3C4EFB9F}" dt="2023-04-21T09:09:54.502" v="1362" actId="20577"/>
      <pc:docMkLst>
        <pc:docMk/>
      </pc:docMkLst>
      <pc:sldChg chg="modSp">
        <pc:chgData name="Alisha Lingard" userId="S::alingard@barden.lancs.sch.uk::cc90f117-da9b-4b21-9bb9-7d408f6212f8" providerId="AD" clId="Web-{7EBD3666-13D7-E91D-D880-662F3C4EFB9F}" dt="2023-04-21T09:09:54.502" v="1362" actId="20577"/>
        <pc:sldMkLst>
          <pc:docMk/>
          <pc:sldMk cId="3644188150" sldId="256"/>
        </pc:sldMkLst>
        <pc:spChg chg="mod">
          <ac:chgData name="Alisha Lingard" userId="S::alingard@barden.lancs.sch.uk::cc90f117-da9b-4b21-9bb9-7d408f6212f8" providerId="AD" clId="Web-{7EBD3666-13D7-E91D-D880-662F3C4EFB9F}" dt="2023-04-21T09:09:54.502" v="1362" actId="20577"/>
          <ac:spMkLst>
            <pc:docMk/>
            <pc:sldMk cId="3644188150" sldId="256"/>
            <ac:spMk id="5" creationId="{5885F63B-22FE-9C4F-B60D-553F5929394F}"/>
          </ac:spMkLst>
        </pc:spChg>
        <pc:spChg chg="mod">
          <ac:chgData name="Alisha Lingard" userId="S::alingard@barden.lancs.sch.uk::cc90f117-da9b-4b21-9bb9-7d408f6212f8" providerId="AD" clId="Web-{7EBD3666-13D7-E91D-D880-662F3C4EFB9F}" dt="2023-04-21T09:09:42.673" v="1361" actId="1076"/>
          <ac:spMkLst>
            <pc:docMk/>
            <pc:sldMk cId="3644188150" sldId="256"/>
            <ac:spMk id="6" creationId="{3406AFF5-E9E8-CE4E-A6D1-19C2855DB269}"/>
          </ac:spMkLst>
        </pc:spChg>
        <pc:graphicFrameChg chg="mod modGraphic">
          <ac:chgData name="Alisha Lingard" userId="S::alingard@barden.lancs.sch.uk::cc90f117-da9b-4b21-9bb9-7d408f6212f8" providerId="AD" clId="Web-{7EBD3666-13D7-E91D-D880-662F3C4EFB9F}" dt="2023-04-21T09:08:56.937" v="1353"/>
          <ac:graphicFrameMkLst>
            <pc:docMk/>
            <pc:sldMk cId="3644188150" sldId="256"/>
            <ac:graphicFrameMk id="10" creationId="{584E3967-87F3-CD49-9356-CFC6D0DECC3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19/10/2023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817265"/>
              </p:ext>
            </p:extLst>
          </p:nvPr>
        </p:nvGraphicFramePr>
        <p:xfrm>
          <a:off x="441681" y="902355"/>
          <a:ext cx="4733434" cy="80258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5289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638145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59570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1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ESSENTIAL VOCABULARY</a:t>
                      </a:r>
                      <a:endParaRPr lang="en-US" sz="3600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52529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Mechanism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Mechanisms are the parts that make something work. </a:t>
                      </a:r>
                      <a:endParaRPr lang="en-GB" sz="1200" baseline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44747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Lever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 smtClean="0">
                          <a:latin typeface="+mn-lt"/>
                          <a:cs typeface="Calibri" panose="020F0502020204030204" pitchFamily="34" charset="0"/>
                        </a:rPr>
                        <a:t>A leve</a:t>
                      </a:r>
                      <a:r>
                        <a:rPr lang="en-GB" sz="1200" baseline="0" dirty="0" smtClean="0">
                          <a:latin typeface="+mn-lt"/>
                          <a:cs typeface="Calibri" panose="020F0502020204030204" pitchFamily="34" charset="0"/>
                        </a:rPr>
                        <a:t>r is </a:t>
                      </a:r>
                      <a:r>
                        <a:rPr lang="en-GB" sz="1200" baseline="0" smtClean="0">
                          <a:latin typeface="+mn-lt"/>
                          <a:cs typeface="Calibri" panose="020F0502020204030204" pitchFamily="34" charset="0"/>
                        </a:rPr>
                        <a:t>a stiff </a:t>
                      </a:r>
                      <a:r>
                        <a:rPr lang="en-GB" sz="1200" baseline="0" dirty="0" smtClean="0">
                          <a:latin typeface="+mn-lt"/>
                          <a:cs typeface="Calibri" panose="020F0502020204030204" pitchFamily="34" charset="0"/>
                        </a:rPr>
                        <a:t>bar which moves around a pivot</a:t>
                      </a:r>
                      <a:endParaRPr lang="en-GB" sz="12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54485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Slider</a:t>
                      </a:r>
                    </a:p>
                    <a:p>
                      <a:pPr algn="ctr"/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rigid bar which moves backwards and forwards in a straight line.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42791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Slot</a:t>
                      </a:r>
                      <a:br>
                        <a:rPr lang="en-GB" sz="1200" b="1" dirty="0" smtClean="0">
                          <a:latin typeface="Gill Sans MT" panose="020B0502020104020203" pitchFamily="34" charset="77"/>
                        </a:rPr>
                      </a:b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long narrow opening, groove, or passage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5154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Pivot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shaft or pin on which something turns.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48853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Making tape</a:t>
                      </a:r>
                    </a:p>
                    <a:p>
                      <a:pPr algn="ctr"/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tape that is sticky on one side and that has many uses 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73715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latin typeface="Gill Sans MT"/>
                        </a:rPr>
                        <a:t>Split pin/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latin typeface="Gill Sans MT"/>
                        </a:rPr>
                        <a:t>Paper Fastener</a:t>
                      </a:r>
                    </a:p>
                    <a:p>
                      <a:pPr algn="ctr"/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metal pin that it can be passed through a hole to secure another part by bending back the ends of the wire.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40856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Pull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pull is the force of bringing an object closer.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47665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 panose="020B0502020104020203" pitchFamily="34" charset="77"/>
                        </a:rPr>
                        <a:t>Push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force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that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moves an object away from something.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37501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Gill Sans MT"/>
                        </a:rPr>
                        <a:t>Straight</a:t>
                      </a:r>
                    </a:p>
                    <a:p>
                      <a:pPr algn="ctr"/>
                      <a:endParaRPr lang="en-GB" sz="1200" b="1" dirty="0"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line with no bends or curves.</a:t>
                      </a:r>
                      <a:endParaRPr lang="en-GB" sz="120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Design</a:t>
                      </a:r>
                    </a:p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design is to create, sketch out, or invent something. </a:t>
                      </a:r>
                      <a:endParaRPr lang="en-GB" sz="1200" baseline="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1127429"/>
                  </a:ext>
                </a:extLst>
              </a:tr>
              <a:tr h="44496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Plan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way that you are going to do something, thought of before you do it.</a:t>
                      </a:r>
                      <a:endParaRPr lang="en-GB" sz="1200" baseline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687001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Investigate</a:t>
                      </a:r>
                    </a:p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look into something carefully and closely to learn something. </a:t>
                      </a:r>
                      <a:endParaRPr lang="en-GB" sz="700" baseline="0" dirty="0">
                        <a:latin typeface="Gill Sans M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941761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Evaluate</a:t>
                      </a:r>
                    </a:p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n-lt"/>
                        </a:rPr>
                        <a:t>To judge how good</a:t>
                      </a:r>
                      <a:r>
                        <a:rPr lang="en-GB" sz="1200" baseline="0" dirty="0" smtClean="0">
                          <a:latin typeface="+mn-lt"/>
                        </a:rPr>
                        <a:t> or bad something is.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789766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Gill Sans MT"/>
                        </a:rPr>
                        <a:t>Process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procedure, something you do in order to achieve a certain result.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33920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869463"/>
              </p:ext>
            </p:extLst>
          </p:nvPr>
        </p:nvGraphicFramePr>
        <p:xfrm>
          <a:off x="5474104" y="1105713"/>
          <a:ext cx="6475525" cy="2440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49910240"/>
                    </a:ext>
                  </a:extLst>
                </a:gridCol>
              </a:tblGrid>
              <a:tr h="41877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bg1"/>
                          </a:solidFill>
                        </a:rPr>
                        <a:t>Overview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3523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b="1" i="0" u="none" strike="noStrike" baseline="0" noProof="0" dirty="0" smtClean="0">
                          <a:solidFill>
                            <a:srgbClr val="4D5156"/>
                          </a:solidFill>
                          <a:latin typeface="Arial"/>
                        </a:rPr>
                        <a:t>. </a:t>
                      </a:r>
                    </a:p>
                    <a:p>
                      <a:pPr marL="0" indent="0" algn="l" rtl="0" fontAlgn="base">
                        <a:buFont typeface="Arial"/>
                        <a:buNone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Children will…</a:t>
                      </a:r>
                    </a:p>
                    <a:p>
                      <a:pPr marL="171450" indent="-171450" algn="l" rtl="0" fontAlgn="base">
                        <a:buFont typeface="Arial"/>
                        <a:buChar char="•"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Know how to operate moving books and pictures. </a:t>
                      </a:r>
                    </a:p>
                    <a:p>
                      <a:pPr marL="171450" lvl="0" indent="-171450" algn="l">
                        <a:buFont typeface="Arial"/>
                        <a:buChar char="•"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Know about mechanisms such as sliders and levers, including how to make and operate them.</a:t>
                      </a:r>
                    </a:p>
                    <a:p>
                      <a:pPr marL="171450" lvl="0" indent="-171450" algn="l">
                        <a:buFont typeface="Arial"/>
                        <a:buChar char="•"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Know how to push and pull and how to move right, left, up, down, forwards, backwards, in and out.</a:t>
                      </a:r>
                    </a:p>
                    <a:p>
                      <a:pPr marL="171450" lvl="0" indent="-171450" algn="l">
                        <a:buFont typeface="Arial"/>
                        <a:buChar char="•"/>
                      </a:pPr>
                      <a:r>
                        <a:rPr lang="en-GB" sz="1600" b="1" i="0" u="none" strike="noStrike" noProof="0" dirty="0" smtClean="0">
                          <a:effectLst/>
                          <a:latin typeface="+mn-lt"/>
                        </a:rPr>
                        <a:t>Know how a mechanism can be used to create a movement.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lang="en-GB" sz="950" b="1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634776"/>
              </p:ext>
            </p:extLst>
          </p:nvPr>
        </p:nvGraphicFramePr>
        <p:xfrm>
          <a:off x="5474105" y="3843397"/>
          <a:ext cx="6466202" cy="2809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6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7418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 dirty="0" smtClean="0">
                          <a:solidFill>
                            <a:srgbClr val="4D5156"/>
                          </a:solidFill>
                          <a:latin typeface="Arial"/>
                        </a:rPr>
                        <a:t>Sliders</a:t>
                      </a:r>
                      <a:r>
                        <a:rPr lang="en-GB" sz="1600" b="1" i="0" u="none" strike="noStrike" baseline="0" noProof="0" dirty="0" smtClean="0">
                          <a:solidFill>
                            <a:srgbClr val="4D5156"/>
                          </a:solidFill>
                          <a:latin typeface="Arial"/>
                        </a:rPr>
                        <a:t> and Levers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2251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4D5156"/>
                        </a:solidFill>
                        <a:latin typeface="Aria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904994"/>
              </p:ext>
            </p:extLst>
          </p:nvPr>
        </p:nvGraphicFramePr>
        <p:xfrm>
          <a:off x="5362615" y="6821006"/>
          <a:ext cx="4208523" cy="2414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8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0063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+mj-lt"/>
                        </a:rPr>
                        <a:t>Technical Knowledge and Skills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+mj-lt"/>
                        </a:rPr>
                        <a:t>Making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5461">
                <a:tc>
                  <a:txBody>
                    <a:bodyPr/>
                    <a:lstStyle/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400" b="1" i="0" u="none" strike="noStrike" noProof="0" dirty="0" smtClean="0">
                          <a:effectLst/>
                          <a:latin typeface="+mn-lt"/>
                        </a:rPr>
                        <a:t>Cut materials using scissors.</a:t>
                      </a: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     </a:t>
                      </a:r>
                      <a:r>
                        <a:rPr lang="en-GB" sz="1400" b="1" i="0" u="none" strike="noStrike" noProof="0" dirty="0" smtClean="0">
                          <a:effectLst/>
                          <a:latin typeface="+mn-lt"/>
                        </a:rPr>
                        <a:t>Join materials</a:t>
                      </a: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together  </a:t>
                      </a: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                                                         as part of a moving </a:t>
                      </a: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                                                         product using tape and</a:t>
                      </a: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                                                         </a:t>
                      </a:r>
                      <a:r>
                        <a:rPr lang="en-GB" sz="1400" b="1" i="0" u="none" strike="noStrike" baseline="0" noProof="0" smtClean="0">
                          <a:effectLst/>
                          <a:latin typeface="+mn-lt"/>
                        </a:rPr>
                        <a:t>split </a:t>
                      </a:r>
                      <a:r>
                        <a:rPr lang="en-GB" sz="1400" b="1" i="0" u="none" strike="noStrike" baseline="0" noProof="0" smtClean="0">
                          <a:effectLst/>
                          <a:latin typeface="+mn-lt"/>
                        </a:rPr>
                        <a:t>pins.</a:t>
                      </a:r>
                      <a:endParaRPr lang="en-GB" sz="1400" b="1" i="0" u="none" strike="noStrike" baseline="0" noProof="0" dirty="0" smtClean="0">
                        <a:effectLst/>
                        <a:latin typeface="+mn-lt"/>
                      </a:endParaRP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400" b="1" i="0" u="none" strike="noStrike" baseline="0" noProof="0" dirty="0" smtClean="0">
                          <a:effectLst/>
                          <a:latin typeface="+mn-lt"/>
                        </a:rPr>
                        <a:t>                                                               </a:t>
                      </a:r>
                      <a:endParaRPr lang="en-GB" sz="1400" b="1" i="0" u="none" strike="noStrike" noProof="0" dirty="0" smtClean="0">
                        <a:effectLst/>
                        <a:latin typeface="+mj-lt"/>
                      </a:endParaRPr>
                    </a:p>
                    <a:p>
                      <a:pPr marL="0" lvl="0" indent="0" algn="l">
                        <a:buClr>
                          <a:srgbClr val="000000"/>
                        </a:buClr>
                        <a:buFont typeface="Arial,Sans-Serif"/>
                        <a:buNone/>
                      </a:pPr>
                      <a:r>
                        <a:rPr lang="en-GB" sz="1100" b="0" i="0" u="none" strike="noStrike" noProof="0" dirty="0" smtClean="0">
                          <a:effectLst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CE7B6-F2F4-B2DF-D9C8-6F9915B13172}"/>
              </a:ext>
            </a:extLst>
          </p:cNvPr>
          <p:cNvSpPr txBox="1"/>
          <p:nvPr/>
        </p:nvSpPr>
        <p:spPr>
          <a:xfrm>
            <a:off x="5864064" y="5898166"/>
            <a:ext cx="15875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0520D4-B528-F885-4FB6-0774BBE078DD}"/>
              </a:ext>
            </a:extLst>
          </p:cNvPr>
          <p:cNvSpPr txBox="1"/>
          <p:nvPr/>
        </p:nvSpPr>
        <p:spPr>
          <a:xfrm>
            <a:off x="9053331" y="5358415"/>
            <a:ext cx="1379318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FF3B2D-DB30-2C78-14FB-B71DA58AFB49}"/>
              </a:ext>
            </a:extLst>
          </p:cNvPr>
          <p:cNvSpPr txBox="1"/>
          <p:nvPr/>
        </p:nvSpPr>
        <p:spPr>
          <a:xfrm>
            <a:off x="10565757" y="8918575"/>
            <a:ext cx="1581874" cy="155455"/>
          </a:xfrm>
          <a:prstGeom prst="rect">
            <a:avLst/>
          </a:prstGeom>
        </p:spPr>
        <p:txBody>
          <a:bodyPr lIns="91440" tIns="45720" rIns="91440" bIns="45720" anchor="t">
            <a:normAutofit fontScale="250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169" y="4481832"/>
            <a:ext cx="4406733" cy="19391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995" y="7770910"/>
            <a:ext cx="1473353" cy="11476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535" y="8344742"/>
            <a:ext cx="1391893" cy="8484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/>
          <a:srcRect l="71364" t="50202" r="15325" b="28095"/>
          <a:stretch/>
        </p:blipFill>
        <p:spPr>
          <a:xfrm>
            <a:off x="9829589" y="4531169"/>
            <a:ext cx="2060710" cy="1889822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622747"/>
              </p:ext>
            </p:extLst>
          </p:nvPr>
        </p:nvGraphicFramePr>
        <p:xfrm>
          <a:off x="9829589" y="6867469"/>
          <a:ext cx="2476059" cy="2250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059">
                  <a:extLst>
                    <a:ext uri="{9D8B030D-6E8A-4147-A177-3AD203B41FA5}">
                      <a16:colId xmlns:a16="http://schemas.microsoft.com/office/drawing/2014/main" val="315889443"/>
                    </a:ext>
                  </a:extLst>
                </a:gridCol>
              </a:tblGrid>
              <a:tr h="255803">
                <a:tc>
                  <a:txBody>
                    <a:bodyPr/>
                    <a:lstStyle/>
                    <a:p>
                      <a:pPr marL="0" lvl="0" indent="0" algn="ctr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Evaluating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497901"/>
                  </a:ext>
                </a:extLst>
              </a:tr>
              <a:tr h="1950758">
                <a:tc>
                  <a:txBody>
                    <a:bodyPr/>
                    <a:lstStyle/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Which </a:t>
                      </a: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mechanism have you used?  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Does it work well?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What went well with your moving picture?</a:t>
                      </a:r>
                    </a:p>
                    <a:p>
                      <a:pPr lvl="0" algn="ctr">
                        <a:lnSpc>
                          <a:spcPct val="114999"/>
                        </a:lnSpc>
                        <a:buNone/>
                      </a:pPr>
                      <a:r>
                        <a:rPr lang="en-US" sz="1400" b="1" i="0" u="none" strike="noStrike" baseline="0" noProof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Would you improve anything next time?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704502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62130" y="348487"/>
            <a:ext cx="117435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Design and Technology Knowledge Organiser 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000000"/>
                </a:solidFill>
                <a:latin typeface="Gill Sans MT"/>
                <a:cs typeface="Phosphate Inline" panose="02000506050000020004" pitchFamily="2" charset="77"/>
              </a:rPr>
              <a:t>    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000000"/>
                </a:solidFill>
                <a:latin typeface="Gill Sans MT"/>
                <a:cs typeface="Phosphate Inline" panose="02000506050000020004" pitchFamily="2" charset="77"/>
              </a:rPr>
              <a:t>   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Year 1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000000"/>
                </a:solidFill>
                <a:latin typeface="Gill Sans MT"/>
                <a:cs typeface="Phosphate Inline" panose="02000506050000020004" pitchFamily="2" charset="77"/>
              </a:rPr>
              <a:t> 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000000"/>
                </a:solidFill>
                <a:latin typeface="Gill Sans MT"/>
                <a:cs typeface="Phosphate Inline" panose="02000506050000020004" pitchFamily="2" charset="77"/>
              </a:rPr>
              <a:t> 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000000"/>
                </a:solidFill>
                <a:latin typeface="Gill Sans MT"/>
                <a:cs typeface="Phosphate Inline" panose="02000506050000020004" pitchFamily="2" charset="77"/>
              </a:rPr>
              <a:t>                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33CC"/>
                </a:solidFill>
                <a:latin typeface="Gill Sans MT"/>
                <a:cs typeface="Phosphate Inline" panose="02000506050000020004" pitchFamily="2" charset="77"/>
              </a:rPr>
              <a:t>Mechanisms 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solidFill>
                  <a:srgbClr val="FF33CC"/>
                </a:solidFill>
                <a:latin typeface="Gill Sans MT"/>
                <a:cs typeface="Phosphate Inline" panose="02000506050000020004" pitchFamily="2" charset="77"/>
              </a:rPr>
              <a:t>– Levers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solidFill>
                  <a:srgbClr val="FF33CC"/>
                </a:solidFill>
                <a:latin typeface="Gill Sans MT"/>
                <a:cs typeface="Phosphate Inline" panose="02000506050000020004" pitchFamily="2" charset="77"/>
              </a:rPr>
              <a:t>&amp; Linkages</a:t>
            </a:r>
            <a:r>
              <a:rPr lang="en-GB" sz="2000" dirty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    </a:t>
            </a:r>
            <a:r>
              <a:rPr lang="en-GB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  </a:t>
            </a:r>
            <a:endParaRPr lang="en-GB" dirty="0" smtClean="0">
              <a:ln w="0">
                <a:solidFill>
                  <a:prstClr val="black"/>
                </a:solidFill>
              </a:ln>
              <a:latin typeface="Gill Sans MT" panose="020B0502020104020203" pitchFamily="34" charset="0"/>
              <a:cs typeface="Phosphate Inline" panose="02000506050000020004" pitchFamily="2" charset="77"/>
            </a:endParaRPr>
          </a:p>
          <a:p>
            <a:r>
              <a:rPr lang="en-GB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                                                                                                </a:t>
            </a:r>
            <a:r>
              <a:rPr lang="en-GB" dirty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 </a:t>
            </a:r>
            <a:r>
              <a:rPr lang="en-GB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                  </a:t>
            </a:r>
            <a:r>
              <a:rPr lang="en-GB" sz="2000" dirty="0" smtClean="0">
                <a:ln w="0">
                  <a:solidFill>
                    <a:schemeClr val="tx1"/>
                  </a:solidFill>
                </a:ln>
                <a:latin typeface="Gill Sans MT"/>
                <a:cs typeface="Phosphate Inline" panose="02000506050000020004" pitchFamily="2" charset="77"/>
              </a:rPr>
              <a:t>Firework Pictures</a:t>
            </a:r>
            <a:endParaRPr lang="en-GB" sz="2000" dirty="0">
              <a:ln w="0">
                <a:solidFill>
                  <a:prstClr val="black"/>
                </a:solidFill>
              </a:ln>
              <a:latin typeface="Gill Sans MT"/>
              <a:cs typeface="Phosphate Inline" panose="0200050605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4D0404-FC2E-4970-B3D6-93A66525BD63}">
  <ds:schemaRefs>
    <ds:schemaRef ds:uri="f22e0e7b-ec6a-4edf-8a39-eafc4b048acb"/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f2f9beb4-f6fa-40c2-b46e-2dd0b5919a33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4C38C1-1A32-46EF-9F2E-EB0C0E191BAF}">
  <ds:schemaRefs>
    <ds:schemaRef ds:uri="f22e0e7b-ec6a-4edf-8a39-eafc4b048acb"/>
    <ds:schemaRef ds:uri="f2f9beb4-f6fa-40c2-b46e-2dd0b5919a3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469</Words>
  <Application>Microsoft Office PowerPoint</Application>
  <PresentationFormat>A3 Paper (297x420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Arial,Sans-Serif</vt:lpstr>
      <vt:lpstr>Calibri</vt:lpstr>
      <vt:lpstr>Calibri Light</vt:lpstr>
      <vt:lpstr>Gill Sans MT</vt:lpstr>
      <vt:lpstr>Phosphate Inline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Judith Stansfield</cp:lastModifiedBy>
  <cp:revision>198</cp:revision>
  <cp:lastPrinted>2023-10-19T15:00:39Z</cp:lastPrinted>
  <dcterms:created xsi:type="dcterms:W3CDTF">2020-09-22T12:40:30Z</dcterms:created>
  <dcterms:modified xsi:type="dcterms:W3CDTF">2023-10-19T18:57:40Z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