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63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36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512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968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496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6948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242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6991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841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410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4116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134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565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DAF8BF0-6814-433F-BC21-8FBAF1EBBEA7}"/>
              </a:ext>
            </a:extLst>
          </p:cNvPr>
          <p:cNvSpPr/>
          <p:nvPr/>
        </p:nvSpPr>
        <p:spPr>
          <a:xfrm>
            <a:off x="-616231" y="0"/>
            <a:ext cx="8090462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Year </a:t>
            </a:r>
            <a:r>
              <a:rPr lang="en-GB" sz="4400" b="1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4</a:t>
            </a:r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 – </a:t>
            </a:r>
            <a:r>
              <a:rPr lang="en-GB" sz="4400" b="1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Summer 1</a:t>
            </a:r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 – Week 6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36078585-9AD2-476E-A9EA-B0C18ECE45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3618360"/>
              </p:ext>
            </p:extLst>
          </p:nvPr>
        </p:nvGraphicFramePr>
        <p:xfrm>
          <a:off x="2657855" y="769441"/>
          <a:ext cx="4023361" cy="2266367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4023361">
                  <a:extLst>
                    <a:ext uri="{9D8B030D-6E8A-4147-A177-3AD203B41FA5}">
                      <a16:colId xmlns:a16="http://schemas.microsoft.com/office/drawing/2014/main" val="1733977043"/>
                    </a:ext>
                  </a:extLst>
                </a:gridCol>
              </a:tblGrid>
              <a:tr h="349225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Spelling Rule/ Weekly Focus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727418"/>
                  </a:ext>
                </a:extLst>
              </a:tr>
              <a:tr h="191714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Word Families</a:t>
                      </a:r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real</a:t>
                      </a:r>
                    </a:p>
                    <a:p>
                      <a:pPr algn="ctr"/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uni</a:t>
                      </a:r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 </a:t>
                      </a:r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solve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4577926"/>
                  </a:ext>
                </a:extLst>
              </a:tr>
            </a:tbl>
          </a:graphicData>
        </a:graphic>
      </p:graphicFrame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DBA1F3B2-6A63-4354-B9DC-868A75DCF3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4225598"/>
              </p:ext>
            </p:extLst>
          </p:nvPr>
        </p:nvGraphicFramePr>
        <p:xfrm>
          <a:off x="88392" y="3455126"/>
          <a:ext cx="6592824" cy="60546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48206">
                  <a:extLst>
                    <a:ext uri="{9D8B030D-6E8A-4147-A177-3AD203B41FA5}">
                      <a16:colId xmlns:a16="http://schemas.microsoft.com/office/drawing/2014/main" val="3933375865"/>
                    </a:ext>
                  </a:extLst>
                </a:gridCol>
                <a:gridCol w="1648206">
                  <a:extLst>
                    <a:ext uri="{9D8B030D-6E8A-4147-A177-3AD203B41FA5}">
                      <a16:colId xmlns:a16="http://schemas.microsoft.com/office/drawing/2014/main" val="1829758798"/>
                    </a:ext>
                  </a:extLst>
                </a:gridCol>
                <a:gridCol w="1648206">
                  <a:extLst>
                    <a:ext uri="{9D8B030D-6E8A-4147-A177-3AD203B41FA5}">
                      <a16:colId xmlns:a16="http://schemas.microsoft.com/office/drawing/2014/main" val="1830049890"/>
                    </a:ext>
                  </a:extLst>
                </a:gridCol>
                <a:gridCol w="1648206">
                  <a:extLst>
                    <a:ext uri="{9D8B030D-6E8A-4147-A177-3AD203B41FA5}">
                      <a16:colId xmlns:a16="http://schemas.microsoft.com/office/drawing/2014/main" val="2096511017"/>
                    </a:ext>
                  </a:extLst>
                </a:gridCol>
              </a:tblGrid>
              <a:tr h="151365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realistic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reality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really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realism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848246"/>
                  </a:ext>
                </a:extLst>
              </a:tr>
              <a:tr h="151365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unreal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unicycle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unit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union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4505573"/>
                  </a:ext>
                </a:extLst>
              </a:tr>
              <a:tr h="151365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united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universe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university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solve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11019170"/>
                  </a:ext>
                </a:extLst>
              </a:tr>
              <a:tr h="151365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dissolve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solution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insoluble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soluble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22875551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31B0F833-C822-4D60-A5EA-5F25607553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740" y="904311"/>
            <a:ext cx="2100115" cy="2100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2853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</TotalTime>
  <Words>34</Words>
  <Application>Microsoft Office PowerPoint</Application>
  <PresentationFormat>A4 Paper (210x297 mm)</PresentationFormat>
  <Paragraphs>22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Basic 40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Danni’elle Barker</dc:creator>
  <cp:lastModifiedBy>Danni’elle Barker</cp:lastModifiedBy>
  <cp:revision>19</cp:revision>
  <dcterms:created xsi:type="dcterms:W3CDTF">2025-04-19T08:44:43Z</dcterms:created>
  <dcterms:modified xsi:type="dcterms:W3CDTF">2025-07-27T18:19:18Z</dcterms:modified>
</cp:coreProperties>
</file>