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3D95DD-D33A-D4B7-506C-0A814ABD29F7}" v="139" dt="2023-03-08T15:03:06.274"/>
    <p1510:client id="{37FE8C6B-58B2-9DE1-2B78-8879F3BDFA27}" v="2390" dt="2023-03-13T15:25:12.619"/>
    <p1510:client id="{7F707DF8-DE6A-BD97-BF66-BA86A697BB61}" v="3" dt="2023-03-24T15:43:04.8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6"/>
    <p:restoredTop sz="95588"/>
  </p:normalViewPr>
  <p:slideViewPr>
    <p:cSldViewPr snapToGrid="0" snapToObjects="1">
      <p:cViewPr varScale="1">
        <p:scale>
          <a:sx n="52" d="100"/>
          <a:sy n="52" d="100"/>
        </p:scale>
        <p:origin x="141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Cooper" userId="S::jcooper@barden.lancs.sch.uk::4ea8b447-7c8f-4a89-94ff-dfc884e74aed" providerId="AD" clId="Web-{37FE8C6B-58B2-9DE1-2B78-8879F3BDFA27}"/>
    <pc:docChg chg="modSld">
      <pc:chgData name="James Cooper" userId="S::jcooper@barden.lancs.sch.uk::4ea8b447-7c8f-4a89-94ff-dfc884e74aed" providerId="AD" clId="Web-{37FE8C6B-58B2-9DE1-2B78-8879F3BDFA27}" dt="2023-03-13T15:25:12.619" v="2285" actId="20577"/>
      <pc:docMkLst>
        <pc:docMk/>
      </pc:docMkLst>
      <pc:sldChg chg="addSp delSp modSp">
        <pc:chgData name="James Cooper" userId="S::jcooper@barden.lancs.sch.uk::4ea8b447-7c8f-4a89-94ff-dfc884e74aed" providerId="AD" clId="Web-{37FE8C6B-58B2-9DE1-2B78-8879F3BDFA27}" dt="2023-03-13T15:25:12.619" v="2285" actId="20577"/>
        <pc:sldMkLst>
          <pc:docMk/>
          <pc:sldMk cId="3644188150" sldId="256"/>
        </pc:sldMkLst>
        <pc:spChg chg="mod">
          <ac:chgData name="James Cooper" userId="S::jcooper@barden.lancs.sch.uk::4ea8b447-7c8f-4a89-94ff-dfc884e74aed" providerId="AD" clId="Web-{37FE8C6B-58B2-9DE1-2B78-8879F3BDFA27}" dt="2023-03-13T15:19:54.301" v="2195" actId="1076"/>
          <ac:spMkLst>
            <pc:docMk/>
            <pc:sldMk cId="3644188150" sldId="256"/>
            <ac:spMk id="5" creationId="{5885F63B-22FE-9C4F-B60D-553F5929394F}"/>
          </ac:spMkLst>
        </pc:spChg>
        <pc:spChg chg="mod">
          <ac:chgData name="James Cooper" userId="S::jcooper@barden.lancs.sch.uk::4ea8b447-7c8f-4a89-94ff-dfc884e74aed" providerId="AD" clId="Web-{37FE8C6B-58B2-9DE1-2B78-8879F3BDFA27}" dt="2023-03-13T14:33:56.114" v="241" actId="20577"/>
          <ac:spMkLst>
            <pc:docMk/>
            <pc:sldMk cId="3644188150" sldId="256"/>
            <ac:spMk id="6" creationId="{3406AFF5-E9E8-CE4E-A6D1-19C2855DB269}"/>
          </ac:spMkLst>
        </pc:spChg>
        <pc:spChg chg="del mod">
          <ac:chgData name="James Cooper" userId="S::jcooper@barden.lancs.sch.uk::4ea8b447-7c8f-4a89-94ff-dfc884e74aed" providerId="AD" clId="Web-{37FE8C6B-58B2-9DE1-2B78-8879F3BDFA27}" dt="2023-03-13T14:44:14.281" v="898"/>
          <ac:spMkLst>
            <pc:docMk/>
            <pc:sldMk cId="3644188150" sldId="256"/>
            <ac:spMk id="9" creationId="{00000000-0000-0000-0000-000000000000}"/>
          </ac:spMkLst>
        </pc:spChg>
        <pc:spChg chg="add mod">
          <ac:chgData name="James Cooper" userId="S::jcooper@barden.lancs.sch.uk::4ea8b447-7c8f-4a89-94ff-dfc884e74aed" providerId="AD" clId="Web-{37FE8C6B-58B2-9DE1-2B78-8879F3BDFA27}" dt="2023-03-13T15:25:08.869" v="2283" actId="20577"/>
          <ac:spMkLst>
            <pc:docMk/>
            <pc:sldMk cId="3644188150" sldId="256"/>
            <ac:spMk id="13" creationId="{5C7E5872-379F-5087-6831-099B8A15888C}"/>
          </ac:spMkLst>
        </pc:spChg>
        <pc:spChg chg="del">
          <ac:chgData name="James Cooper" userId="S::jcooper@barden.lancs.sch.uk::4ea8b447-7c8f-4a89-94ff-dfc884e74aed" providerId="AD" clId="Web-{37FE8C6B-58B2-9DE1-2B78-8879F3BDFA27}" dt="2023-03-13T14:45:29.282" v="938"/>
          <ac:spMkLst>
            <pc:docMk/>
            <pc:sldMk cId="3644188150" sldId="256"/>
            <ac:spMk id="20" creationId="{00000000-0000-0000-0000-000000000000}"/>
          </ac:spMkLst>
        </pc:spChg>
        <pc:spChg chg="mod">
          <ac:chgData name="James Cooper" userId="S::jcooper@barden.lancs.sch.uk::4ea8b447-7c8f-4a89-94ff-dfc884e74aed" providerId="AD" clId="Web-{37FE8C6B-58B2-9DE1-2B78-8879F3BDFA27}" dt="2023-03-13T15:25:12.619" v="2285" actId="20577"/>
          <ac:spMkLst>
            <pc:docMk/>
            <pc:sldMk cId="3644188150" sldId="256"/>
            <ac:spMk id="35" creationId="{00000000-0000-0000-0000-000000000000}"/>
          </ac:spMkLst>
        </pc:spChg>
        <pc:graphicFrameChg chg="add mod modGraphic">
          <ac:chgData name="James Cooper" userId="S::jcooper@barden.lancs.sch.uk::4ea8b447-7c8f-4a89-94ff-dfc884e74aed" providerId="AD" clId="Web-{37FE8C6B-58B2-9DE1-2B78-8879F3BDFA27}" dt="2023-03-13T15:15:23.046" v="2153" actId="1076"/>
          <ac:graphicFrameMkLst>
            <pc:docMk/>
            <pc:sldMk cId="3644188150" sldId="256"/>
            <ac:graphicFrameMk id="2" creationId="{34E3AC71-56B3-931B-6ED1-9A5B8DEDB253}"/>
          </ac:graphicFrameMkLst>
        </pc:graphicFrameChg>
        <pc:graphicFrameChg chg="mod modGraphic">
          <ac:chgData name="James Cooper" userId="S::jcooper@barden.lancs.sch.uk::4ea8b447-7c8f-4a89-94ff-dfc884e74aed" providerId="AD" clId="Web-{37FE8C6B-58B2-9DE1-2B78-8879F3BDFA27}" dt="2023-03-13T15:04:39.426" v="2105" actId="1076"/>
          <ac:graphicFrameMkLst>
            <pc:docMk/>
            <pc:sldMk cId="3644188150" sldId="256"/>
            <ac:graphicFrameMk id="10" creationId="{584E3967-87F3-CD49-9356-CFC6D0DECC3C}"/>
          </ac:graphicFrameMkLst>
        </pc:graphicFrameChg>
        <pc:graphicFrameChg chg="del mod modGraphic">
          <ac:chgData name="James Cooper" userId="S::jcooper@barden.lancs.sch.uk::4ea8b447-7c8f-4a89-94ff-dfc884e74aed" providerId="AD" clId="Web-{37FE8C6B-58B2-9DE1-2B78-8879F3BDFA27}" dt="2023-03-13T14:44:24.750" v="901"/>
          <ac:graphicFrameMkLst>
            <pc:docMk/>
            <pc:sldMk cId="3644188150" sldId="256"/>
            <ac:graphicFrameMk id="24" creationId="{00000000-0000-0000-0000-000000000000}"/>
          </ac:graphicFrameMkLst>
        </pc:graphicFrameChg>
        <pc:graphicFrameChg chg="mod modGraphic">
          <ac:chgData name="James Cooper" userId="S::jcooper@barden.lancs.sch.uk::4ea8b447-7c8f-4a89-94ff-dfc884e74aed" providerId="AD" clId="Web-{37FE8C6B-58B2-9DE1-2B78-8879F3BDFA27}" dt="2023-03-13T15:17:34.502" v="2180" actId="1076"/>
          <ac:graphicFrameMkLst>
            <pc:docMk/>
            <pc:sldMk cId="3644188150" sldId="256"/>
            <ac:graphicFrameMk id="28" creationId="{00000000-0000-0000-0000-000000000000}"/>
          </ac:graphicFrameMkLst>
        </pc:graphicFrameChg>
        <pc:graphicFrameChg chg="del mod modGraphic">
          <ac:chgData name="James Cooper" userId="S::jcooper@barden.lancs.sch.uk::4ea8b447-7c8f-4a89-94ff-dfc884e74aed" providerId="AD" clId="Web-{37FE8C6B-58B2-9DE1-2B78-8879F3BDFA27}" dt="2023-03-13T15:13:53.139" v="2132"/>
          <ac:graphicFrameMkLst>
            <pc:docMk/>
            <pc:sldMk cId="3644188150" sldId="256"/>
            <ac:graphicFrameMk id="29" creationId="{00000000-0000-0000-0000-000000000000}"/>
          </ac:graphicFrameMkLst>
        </pc:graphicFrameChg>
        <pc:graphicFrameChg chg="mod modGraphic">
          <ac:chgData name="James Cooper" userId="S::jcooper@barden.lancs.sch.uk::4ea8b447-7c8f-4a89-94ff-dfc884e74aed" providerId="AD" clId="Web-{37FE8C6B-58B2-9DE1-2B78-8879F3BDFA27}" dt="2023-03-13T15:15:22.984" v="2152" actId="1076"/>
          <ac:graphicFrameMkLst>
            <pc:docMk/>
            <pc:sldMk cId="3644188150" sldId="256"/>
            <ac:graphicFrameMk id="32" creationId="{00000000-0000-0000-0000-000000000000}"/>
          </ac:graphicFrameMkLst>
        </pc:graphicFrameChg>
        <pc:graphicFrameChg chg="mod modGraphic">
          <ac:chgData name="James Cooper" userId="S::jcooper@barden.lancs.sch.uk::4ea8b447-7c8f-4a89-94ff-dfc884e74aed" providerId="AD" clId="Web-{37FE8C6B-58B2-9DE1-2B78-8879F3BDFA27}" dt="2023-03-13T15:17:59.440" v="2188"/>
          <ac:graphicFrameMkLst>
            <pc:docMk/>
            <pc:sldMk cId="3644188150" sldId="256"/>
            <ac:graphicFrameMk id="33" creationId="{00000000-0000-0000-0000-000000000000}"/>
          </ac:graphicFrameMkLst>
        </pc:graphicFrameChg>
        <pc:graphicFrameChg chg="mod modGraphic">
          <ac:chgData name="James Cooper" userId="S::jcooper@barden.lancs.sch.uk::4ea8b447-7c8f-4a89-94ff-dfc884e74aed" providerId="AD" clId="Web-{37FE8C6B-58B2-9DE1-2B78-8879F3BDFA27}" dt="2023-03-13T15:20:32.598" v="2205" actId="1076"/>
          <ac:graphicFrameMkLst>
            <pc:docMk/>
            <pc:sldMk cId="3644188150" sldId="256"/>
            <ac:graphicFrameMk id="34" creationId="{00000000-0000-0000-0000-000000000000}"/>
          </ac:graphicFrameMkLst>
        </pc:graphicFrameChg>
        <pc:graphicFrameChg chg="mod modGraphic">
          <ac:chgData name="James Cooper" userId="S::jcooper@barden.lancs.sch.uk::4ea8b447-7c8f-4a89-94ff-dfc884e74aed" providerId="AD" clId="Web-{37FE8C6B-58B2-9DE1-2B78-8879F3BDFA27}" dt="2023-03-13T15:20:50.474" v="2210"/>
          <ac:graphicFrameMkLst>
            <pc:docMk/>
            <pc:sldMk cId="3644188150" sldId="256"/>
            <ac:graphicFrameMk id="39" creationId="{00000000-0000-0000-0000-000000000000}"/>
          </ac:graphicFrameMkLst>
        </pc:graphicFrameChg>
        <pc:picChg chg="add mod">
          <ac:chgData name="James Cooper" userId="S::jcooper@barden.lancs.sch.uk::4ea8b447-7c8f-4a89-94ff-dfc884e74aed" providerId="AD" clId="Web-{37FE8C6B-58B2-9DE1-2B78-8879F3BDFA27}" dt="2023-03-13T15:17:34.580" v="2181" actId="1076"/>
          <ac:picMkLst>
            <pc:docMk/>
            <pc:sldMk cId="3644188150" sldId="256"/>
            <ac:picMk id="3" creationId="{C2750BEB-E541-EBAD-B5E1-E402D54A9CAF}"/>
          </ac:picMkLst>
        </pc:picChg>
        <pc:picChg chg="add mod modCrop">
          <ac:chgData name="James Cooper" userId="S::jcooper@barden.lancs.sch.uk::4ea8b447-7c8f-4a89-94ff-dfc884e74aed" providerId="AD" clId="Web-{37FE8C6B-58B2-9DE1-2B78-8879F3BDFA27}" dt="2023-03-13T15:17:41.455" v="2183" actId="1076"/>
          <ac:picMkLst>
            <pc:docMk/>
            <pc:sldMk cId="3644188150" sldId="256"/>
            <ac:picMk id="7" creationId="{88BEB4D0-45F7-FF67-2C49-78E46E5B164C}"/>
          </ac:picMkLst>
        </pc:picChg>
        <pc:picChg chg="mod modCrop">
          <ac:chgData name="James Cooper" userId="S::jcooper@barden.lancs.sch.uk::4ea8b447-7c8f-4a89-94ff-dfc884e74aed" providerId="AD" clId="Web-{37FE8C6B-58B2-9DE1-2B78-8879F3BDFA27}" dt="2023-03-13T15:16:33.922" v="2170" actId="1076"/>
          <ac:picMkLst>
            <pc:docMk/>
            <pc:sldMk cId="3644188150" sldId="256"/>
            <ac:picMk id="8" creationId="{6C74FDB6-F5B1-EAC8-DA7B-D7056A4A51E9}"/>
          </ac:picMkLst>
        </pc:picChg>
        <pc:picChg chg="add mod ord modCrop">
          <ac:chgData name="James Cooper" userId="S::jcooper@barden.lancs.sch.uk::4ea8b447-7c8f-4a89-94ff-dfc884e74aed" providerId="AD" clId="Web-{37FE8C6B-58B2-9DE1-2B78-8879F3BDFA27}" dt="2023-03-13T15:20:43.630" v="2208" actId="1076"/>
          <ac:picMkLst>
            <pc:docMk/>
            <pc:sldMk cId="3644188150" sldId="256"/>
            <ac:picMk id="11" creationId="{6E505963-2CA4-CB7D-5498-D4C9239536EA}"/>
          </ac:picMkLst>
        </pc:picChg>
        <pc:picChg chg="mod">
          <ac:chgData name="James Cooper" userId="S::jcooper@barden.lancs.sch.uk::4ea8b447-7c8f-4a89-94ff-dfc884e74aed" providerId="AD" clId="Web-{37FE8C6B-58B2-9DE1-2B78-8879F3BDFA27}" dt="2023-03-13T15:20:01.770" v="2198" actId="1076"/>
          <ac:picMkLst>
            <pc:docMk/>
            <pc:sldMk cId="3644188150" sldId="256"/>
            <ac:picMk id="12" creationId="{89A5D80A-5016-5D91-5D08-3A393A185203}"/>
          </ac:picMkLst>
        </pc:picChg>
        <pc:picChg chg="mod">
          <ac:chgData name="James Cooper" userId="S::jcooper@barden.lancs.sch.uk::4ea8b447-7c8f-4a89-94ff-dfc884e74aed" providerId="AD" clId="Web-{37FE8C6B-58B2-9DE1-2B78-8879F3BDFA27}" dt="2023-03-13T15:22:31.100" v="2256" actId="1076"/>
          <ac:picMkLst>
            <pc:docMk/>
            <pc:sldMk cId="3644188150" sldId="256"/>
            <ac:picMk id="36" creationId="{00000000-0000-0000-0000-000000000000}"/>
          </ac:picMkLst>
        </pc:picChg>
      </pc:sldChg>
    </pc:docChg>
  </pc:docChgLst>
  <pc:docChgLst>
    <pc:chgData name="James Cooper" userId="S::jcooper@barden.lancs.sch.uk::4ea8b447-7c8f-4a89-94ff-dfc884e74aed" providerId="AD" clId="Web-{7F707DF8-DE6A-BD97-BF66-BA86A697BB61}"/>
    <pc:docChg chg="modSld">
      <pc:chgData name="James Cooper" userId="S::jcooper@barden.lancs.sch.uk::4ea8b447-7c8f-4a89-94ff-dfc884e74aed" providerId="AD" clId="Web-{7F707DF8-DE6A-BD97-BF66-BA86A697BB61}" dt="2023-03-24T15:43:04.842" v="2" actId="1076"/>
      <pc:docMkLst>
        <pc:docMk/>
      </pc:docMkLst>
      <pc:sldChg chg="modSp">
        <pc:chgData name="James Cooper" userId="S::jcooper@barden.lancs.sch.uk::4ea8b447-7c8f-4a89-94ff-dfc884e74aed" providerId="AD" clId="Web-{7F707DF8-DE6A-BD97-BF66-BA86A697BB61}" dt="2023-03-24T15:43:04.842" v="2" actId="1076"/>
        <pc:sldMkLst>
          <pc:docMk/>
          <pc:sldMk cId="3644188150" sldId="256"/>
        </pc:sldMkLst>
        <pc:picChg chg="mod">
          <ac:chgData name="James Cooper" userId="S::jcooper@barden.lancs.sch.uk::4ea8b447-7c8f-4a89-94ff-dfc884e74aed" providerId="AD" clId="Web-{7F707DF8-DE6A-BD97-BF66-BA86A697BB61}" dt="2023-03-24T15:43:04.842" v="2" actId="1076"/>
          <ac:picMkLst>
            <pc:docMk/>
            <pc:sldMk cId="3644188150" sldId="256"/>
            <ac:picMk id="8" creationId="{6C74FDB6-F5B1-EAC8-DA7B-D7056A4A51E9}"/>
          </ac:picMkLst>
        </pc:picChg>
      </pc:sldChg>
    </pc:docChg>
  </pc:docChgLst>
  <pc:docChgLst>
    <pc:chgData name="James Cooper" userId="S::jcooper@barden.lancs.sch.uk::4ea8b447-7c8f-4a89-94ff-dfc884e74aed" providerId="AD" clId="Web-{343D95DD-D33A-D4B7-506C-0A814ABD29F7}"/>
    <pc:docChg chg="modSld">
      <pc:chgData name="James Cooper" userId="S::jcooper@barden.lancs.sch.uk::4ea8b447-7c8f-4a89-94ff-dfc884e74aed" providerId="AD" clId="Web-{343D95DD-D33A-D4B7-506C-0A814ABD29F7}" dt="2023-03-08T15:03:06.274" v="119" actId="1076"/>
      <pc:docMkLst>
        <pc:docMk/>
      </pc:docMkLst>
      <pc:sldChg chg="addSp delSp modSp">
        <pc:chgData name="James Cooper" userId="S::jcooper@barden.lancs.sch.uk::4ea8b447-7c8f-4a89-94ff-dfc884e74aed" providerId="AD" clId="Web-{343D95DD-D33A-D4B7-506C-0A814ABD29F7}" dt="2023-03-08T15:03:06.274" v="119" actId="1076"/>
        <pc:sldMkLst>
          <pc:docMk/>
          <pc:sldMk cId="3644188150" sldId="256"/>
        </pc:sldMkLst>
        <pc:spChg chg="mod">
          <ac:chgData name="James Cooper" userId="S::jcooper@barden.lancs.sch.uk::4ea8b447-7c8f-4a89-94ff-dfc884e74aed" providerId="AD" clId="Web-{343D95DD-D33A-D4B7-506C-0A814ABD29F7}" dt="2023-03-08T15:00:44.484" v="83" actId="20577"/>
          <ac:spMkLst>
            <pc:docMk/>
            <pc:sldMk cId="3644188150" sldId="256"/>
            <ac:spMk id="5" creationId="{5885F63B-22FE-9C4F-B60D-553F5929394F}"/>
          </ac:spMkLst>
        </pc:spChg>
        <pc:spChg chg="mod">
          <ac:chgData name="James Cooper" userId="S::jcooper@barden.lancs.sch.uk::4ea8b447-7c8f-4a89-94ff-dfc884e74aed" providerId="AD" clId="Web-{343D95DD-D33A-D4B7-506C-0A814ABD29F7}" dt="2023-03-08T15:02:00.410" v="111" actId="1076"/>
          <ac:spMkLst>
            <pc:docMk/>
            <pc:sldMk cId="3644188150" sldId="256"/>
            <ac:spMk id="6" creationId="{3406AFF5-E9E8-CE4E-A6D1-19C2855DB269}"/>
          </ac:spMkLst>
        </pc:spChg>
        <pc:spChg chg="del">
          <ac:chgData name="James Cooper" userId="S::jcooper@barden.lancs.sch.uk::4ea8b447-7c8f-4a89-94ff-dfc884e74aed" providerId="AD" clId="Web-{343D95DD-D33A-D4B7-506C-0A814ABD29F7}" dt="2023-03-08T15:00:19.561" v="61"/>
          <ac:spMkLst>
            <pc:docMk/>
            <pc:sldMk cId="3644188150" sldId="256"/>
            <ac:spMk id="18" creationId="{00000000-0000-0000-0000-000000000000}"/>
          </ac:spMkLst>
        </pc:spChg>
        <pc:spChg chg="mod">
          <ac:chgData name="James Cooper" userId="S::jcooper@barden.lancs.sch.uk::4ea8b447-7c8f-4a89-94ff-dfc884e74aed" providerId="AD" clId="Web-{343D95DD-D33A-D4B7-506C-0A814ABD29F7}" dt="2023-03-08T14:59:58.653" v="50" actId="20577"/>
          <ac:spMkLst>
            <pc:docMk/>
            <pc:sldMk cId="3644188150" sldId="256"/>
            <ac:spMk id="20" creationId="{00000000-0000-0000-0000-000000000000}"/>
          </ac:spMkLst>
        </pc:spChg>
        <pc:spChg chg="del">
          <ac:chgData name="James Cooper" userId="S::jcooper@barden.lancs.sch.uk::4ea8b447-7c8f-4a89-94ff-dfc884e74aed" providerId="AD" clId="Web-{343D95DD-D33A-D4B7-506C-0A814ABD29F7}" dt="2023-03-08T15:01:07.454" v="103"/>
          <ac:spMkLst>
            <pc:docMk/>
            <pc:sldMk cId="3644188150" sldId="256"/>
            <ac:spMk id="23" creationId="{00000000-0000-0000-0000-000000000000}"/>
          </ac:spMkLst>
        </pc:spChg>
        <pc:spChg chg="mod">
          <ac:chgData name="James Cooper" userId="S::jcooper@barden.lancs.sch.uk::4ea8b447-7c8f-4a89-94ff-dfc884e74aed" providerId="AD" clId="Web-{343D95DD-D33A-D4B7-506C-0A814ABD29F7}" dt="2023-03-08T15:01:02.485" v="101" actId="14100"/>
          <ac:spMkLst>
            <pc:docMk/>
            <pc:sldMk cId="3644188150" sldId="256"/>
            <ac:spMk id="35" creationId="{00000000-0000-0000-0000-000000000000}"/>
          </ac:spMkLst>
        </pc:spChg>
        <pc:graphicFrameChg chg="del">
          <ac:chgData name="James Cooper" userId="S::jcooper@barden.lancs.sch.uk::4ea8b447-7c8f-4a89-94ff-dfc884e74aed" providerId="AD" clId="Web-{343D95DD-D33A-D4B7-506C-0A814ABD29F7}" dt="2023-03-08T15:00:15.607" v="59"/>
          <ac:graphicFrameMkLst>
            <pc:docMk/>
            <pc:sldMk cId="3644188150" sldId="256"/>
            <ac:graphicFrameMk id="7" creationId="{00000000-0000-0000-0000-000000000000}"/>
          </ac:graphicFrameMkLst>
        </pc:graphicFrameChg>
        <pc:graphicFrameChg chg="mod modGraphic">
          <ac:chgData name="James Cooper" userId="S::jcooper@barden.lancs.sch.uk::4ea8b447-7c8f-4a89-94ff-dfc884e74aed" providerId="AD" clId="Web-{343D95DD-D33A-D4B7-506C-0A814ABD29F7}" dt="2023-03-08T15:00:53.563" v="98"/>
          <ac:graphicFrameMkLst>
            <pc:docMk/>
            <pc:sldMk cId="3644188150" sldId="256"/>
            <ac:graphicFrameMk id="10" creationId="{584E3967-87F3-CD49-9356-CFC6D0DECC3C}"/>
          </ac:graphicFrameMkLst>
        </pc:graphicFrameChg>
        <pc:graphicFrameChg chg="mod modGraphic">
          <ac:chgData name="James Cooper" userId="S::jcooper@barden.lancs.sch.uk::4ea8b447-7c8f-4a89-94ff-dfc884e74aed" providerId="AD" clId="Web-{343D95DD-D33A-D4B7-506C-0A814ABD29F7}" dt="2023-03-08T15:01:10.126" v="105"/>
          <ac:graphicFrameMkLst>
            <pc:docMk/>
            <pc:sldMk cId="3644188150" sldId="256"/>
            <ac:graphicFrameMk id="24" creationId="{00000000-0000-0000-0000-000000000000}"/>
          </ac:graphicFrameMkLst>
        </pc:graphicFrameChg>
        <pc:graphicFrameChg chg="mod modGraphic">
          <ac:chgData name="James Cooper" userId="S::jcooper@barden.lancs.sch.uk::4ea8b447-7c8f-4a89-94ff-dfc884e74aed" providerId="AD" clId="Web-{343D95DD-D33A-D4B7-506C-0A814ABD29F7}" dt="2023-03-08T15:00:58.313" v="100"/>
          <ac:graphicFrameMkLst>
            <pc:docMk/>
            <pc:sldMk cId="3644188150" sldId="256"/>
            <ac:graphicFrameMk id="28" creationId="{00000000-0000-0000-0000-000000000000}"/>
          </ac:graphicFrameMkLst>
        </pc:graphicFrameChg>
        <pc:graphicFrameChg chg="mod modGraphic">
          <ac:chgData name="James Cooper" userId="S::jcooper@barden.lancs.sch.uk::4ea8b447-7c8f-4a89-94ff-dfc884e74aed" providerId="AD" clId="Web-{343D95DD-D33A-D4B7-506C-0A814ABD29F7}" dt="2023-03-08T15:00:02.091" v="54"/>
          <ac:graphicFrameMkLst>
            <pc:docMk/>
            <pc:sldMk cId="3644188150" sldId="256"/>
            <ac:graphicFrameMk id="29" creationId="{00000000-0000-0000-0000-000000000000}"/>
          </ac:graphicFrameMkLst>
        </pc:graphicFrameChg>
        <pc:graphicFrameChg chg="mod modGraphic">
          <ac:chgData name="James Cooper" userId="S::jcooper@barden.lancs.sch.uk::4ea8b447-7c8f-4a89-94ff-dfc884e74aed" providerId="AD" clId="Web-{343D95DD-D33A-D4B7-506C-0A814ABD29F7}" dt="2023-03-08T15:00:05.388" v="56"/>
          <ac:graphicFrameMkLst>
            <pc:docMk/>
            <pc:sldMk cId="3644188150" sldId="256"/>
            <ac:graphicFrameMk id="33" creationId="{00000000-0000-0000-0000-000000000000}"/>
          </ac:graphicFrameMkLst>
        </pc:graphicFrameChg>
        <pc:graphicFrameChg chg="mod modGraphic">
          <ac:chgData name="James Cooper" userId="S::jcooper@barden.lancs.sch.uk::4ea8b447-7c8f-4a89-94ff-dfc884e74aed" providerId="AD" clId="Web-{343D95DD-D33A-D4B7-506C-0A814ABD29F7}" dt="2023-03-08T15:00:10.170" v="58"/>
          <ac:graphicFrameMkLst>
            <pc:docMk/>
            <pc:sldMk cId="3644188150" sldId="256"/>
            <ac:graphicFrameMk id="34" creationId="{00000000-0000-0000-0000-000000000000}"/>
          </ac:graphicFrameMkLst>
        </pc:graphicFrameChg>
        <pc:picChg chg="del">
          <ac:chgData name="James Cooper" userId="S::jcooper@barden.lancs.sch.uk::4ea8b447-7c8f-4a89-94ff-dfc884e74aed" providerId="AD" clId="Web-{343D95DD-D33A-D4B7-506C-0A814ABD29F7}" dt="2023-03-08T14:59:47.950" v="45"/>
          <ac:picMkLst>
            <pc:docMk/>
            <pc:sldMk cId="3644188150" sldId="256"/>
            <ac:picMk id="2" creationId="{00000000-0000-0000-0000-000000000000}"/>
          </ac:picMkLst>
        </pc:picChg>
        <pc:picChg chg="del">
          <ac:chgData name="James Cooper" userId="S::jcooper@barden.lancs.sch.uk::4ea8b447-7c8f-4a89-94ff-dfc884e74aed" providerId="AD" clId="Web-{343D95DD-D33A-D4B7-506C-0A814ABD29F7}" dt="2023-03-08T14:59:52.653" v="48"/>
          <ac:picMkLst>
            <pc:docMk/>
            <pc:sldMk cId="3644188150" sldId="256"/>
            <ac:picMk id="3" creationId="{00000000-0000-0000-0000-000000000000}"/>
          </ac:picMkLst>
        </pc:picChg>
        <pc:picChg chg="add mod">
          <ac:chgData name="James Cooper" userId="S::jcooper@barden.lancs.sch.uk::4ea8b447-7c8f-4a89-94ff-dfc884e74aed" providerId="AD" clId="Web-{343D95DD-D33A-D4B7-506C-0A814ABD29F7}" dt="2023-03-08T15:01:49.879" v="109" actId="1076"/>
          <ac:picMkLst>
            <pc:docMk/>
            <pc:sldMk cId="3644188150" sldId="256"/>
            <ac:picMk id="8" creationId="{6C74FDB6-F5B1-EAC8-DA7B-D7056A4A51E9}"/>
          </ac:picMkLst>
        </pc:picChg>
        <pc:picChg chg="del">
          <ac:chgData name="James Cooper" userId="S::jcooper@barden.lancs.sch.uk::4ea8b447-7c8f-4a89-94ff-dfc884e74aed" providerId="AD" clId="Web-{343D95DD-D33A-D4B7-506C-0A814ABD29F7}" dt="2023-03-08T14:59:49.965" v="46"/>
          <ac:picMkLst>
            <pc:docMk/>
            <pc:sldMk cId="3644188150" sldId="256"/>
            <ac:picMk id="11" creationId="{7DA75773-8B86-C944-AD90-A5149AE2F8A6}"/>
          </ac:picMkLst>
        </pc:picChg>
        <pc:picChg chg="add mod">
          <ac:chgData name="James Cooper" userId="S::jcooper@barden.lancs.sch.uk::4ea8b447-7c8f-4a89-94ff-dfc884e74aed" providerId="AD" clId="Web-{343D95DD-D33A-D4B7-506C-0A814ABD29F7}" dt="2023-03-08T15:03:06.274" v="119" actId="1076"/>
          <ac:picMkLst>
            <pc:docMk/>
            <pc:sldMk cId="3644188150" sldId="256"/>
            <ac:picMk id="12" creationId="{89A5D80A-5016-5D91-5D08-3A393A185203}"/>
          </ac:picMkLst>
        </pc:picChg>
        <pc:picChg chg="del">
          <ac:chgData name="James Cooper" userId="S::jcooper@barden.lancs.sch.uk::4ea8b447-7c8f-4a89-94ff-dfc884e74aed" providerId="AD" clId="Web-{343D95DD-D33A-D4B7-506C-0A814ABD29F7}" dt="2023-03-08T15:00:17.326" v="60"/>
          <ac:picMkLst>
            <pc:docMk/>
            <pc:sldMk cId="3644188150" sldId="256"/>
            <ac:picMk id="15" creationId="{00000000-0000-0000-0000-000000000000}"/>
          </ac:picMkLst>
        </pc:picChg>
        <pc:picChg chg="del">
          <ac:chgData name="James Cooper" userId="S::jcooper@barden.lancs.sch.uk::4ea8b447-7c8f-4a89-94ff-dfc884e74aed" providerId="AD" clId="Web-{343D95DD-D33A-D4B7-506C-0A814ABD29F7}" dt="2023-03-08T15:01:04.282" v="102"/>
          <ac:picMkLst>
            <pc:docMk/>
            <pc:sldMk cId="3644188150" sldId="256"/>
            <ac:picMk id="22" creationId="{00000000-0000-0000-0000-000000000000}"/>
          </ac:picMkLst>
        </pc:picChg>
        <pc:picChg chg="del">
          <ac:chgData name="James Cooper" userId="S::jcooper@barden.lancs.sch.uk::4ea8b447-7c8f-4a89-94ff-dfc884e74aed" providerId="AD" clId="Web-{343D95DD-D33A-D4B7-506C-0A814ABD29F7}" dt="2023-03-08T14:59:50.247" v="47"/>
          <ac:picMkLst>
            <pc:docMk/>
            <pc:sldMk cId="3644188150" sldId="256"/>
            <ac:picMk id="30" creationId="{00000000-0000-0000-0000-000000000000}"/>
          </ac:picMkLst>
        </pc:picChg>
        <pc:picChg chg="mod">
          <ac:chgData name="James Cooper" userId="S::jcooper@barden.lancs.sch.uk::4ea8b447-7c8f-4a89-94ff-dfc884e74aed" providerId="AD" clId="Web-{343D95DD-D33A-D4B7-506C-0A814ABD29F7}" dt="2023-03-08T15:02:27.896" v="114" actId="1076"/>
          <ac:picMkLst>
            <pc:docMk/>
            <pc:sldMk cId="3644188150" sldId="256"/>
            <ac:picMk id="36"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04/10/2023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04/10/2023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04/10/2023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04/10/2023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04/10/2023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04/10/2023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04/10/2023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04/10/2023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04/10/2023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04/10/2023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04/10/2023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04/10/2023</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6085614-6D06-2C46-A00B-AE589627FAAA}"/>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885F63B-22FE-9C4F-B60D-553F5929394F}"/>
              </a:ext>
            </a:extLst>
          </p:cNvPr>
          <p:cNvSpPr/>
          <p:nvPr/>
        </p:nvSpPr>
        <p:spPr>
          <a:xfrm>
            <a:off x="558602" y="243178"/>
            <a:ext cx="4370266" cy="1938992"/>
          </a:xfrm>
          <a:prstGeom prst="rect">
            <a:avLst/>
          </a:prstGeom>
          <a:noFill/>
          <a:ln>
            <a:noFill/>
          </a:ln>
        </p:spPr>
        <p:txBody>
          <a:bodyPr wrap="square" lIns="91440" tIns="45720" rIns="91440" bIns="45720" anchor="t">
            <a:spAutoFit/>
          </a:bodyPr>
          <a:lstStyle/>
          <a:p>
            <a:r>
              <a:rPr lang="en-GB" sz="4000" b="1" dirty="0">
                <a:ln w="0">
                  <a:solidFill>
                    <a:schemeClr val="tx1"/>
                  </a:solidFill>
                </a:ln>
                <a:solidFill>
                  <a:schemeClr val="accent6"/>
                </a:solidFill>
                <a:effectLst>
                  <a:outerShdw blurRad="50800" dist="12700" dir="4260000" algn="tl" rotWithShape="0">
                    <a:schemeClr val="dk1"/>
                  </a:outerShdw>
                </a:effectLst>
                <a:latin typeface="Gill Sans MT"/>
                <a:cs typeface="Phosphate Inline" panose="02000506050000020004" pitchFamily="2" charset="77"/>
              </a:rPr>
              <a:t>Y1 - Where in the World Are We?</a:t>
            </a:r>
            <a:r>
              <a:rPr lang="en-GB" sz="3600" b="1" dirty="0">
                <a:ln w="0">
                  <a:solidFill>
                    <a:schemeClr val="tx1"/>
                  </a:solidFill>
                </a:ln>
                <a:solidFill>
                  <a:schemeClr val="accent6"/>
                </a:solidFill>
                <a:effectLst>
                  <a:outerShdw blurRad="50800" dist="12700" dir="4260000" algn="tl" rotWithShape="0">
                    <a:schemeClr val="dk1"/>
                  </a:outerShdw>
                </a:effectLst>
                <a:latin typeface="Gill Sans MT"/>
                <a:cs typeface="Phosphate Inline" panose="02000506050000020004" pitchFamily="2" charset="77"/>
              </a:rPr>
              <a:t> </a:t>
            </a:r>
            <a:endParaRPr lang="en-GB" sz="3600" b="1" cap="none" spc="0" dirty="0">
              <a:ln w="0">
                <a:solidFill>
                  <a:prstClr val="black"/>
                </a:solidFill>
              </a:ln>
              <a:solidFill>
                <a:schemeClr val="accent6"/>
              </a:solidFill>
              <a:effectLst>
                <a:outerShdw blurRad="50800" dist="12700" dir="4260000" algn="tl" rotWithShape="0">
                  <a:prstClr val="black"/>
                </a:outerShdw>
              </a:effectLst>
              <a:latin typeface="Gill Sans MT" panose="020B0502020104020203" pitchFamily="34" charset="77"/>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9037037" y="303967"/>
            <a:ext cx="3700301" cy="1077218"/>
          </a:xfrm>
          <a:prstGeom prst="rect">
            <a:avLst/>
          </a:prstGeom>
          <a:noFill/>
          <a:ln>
            <a:noFill/>
          </a:ln>
        </p:spPr>
        <p:txBody>
          <a:bodyPr wrap="square" lIns="91440" tIns="45720" rIns="91440" bIns="45720" anchor="t">
            <a:spAutoFit/>
          </a:bodyPr>
          <a:lstStyle/>
          <a:p>
            <a:pPr algn="ctr"/>
            <a:r>
              <a:rPr lang="en-GB" sz="3200" b="1" cap="none" spc="0" dirty="0">
                <a:ln w="0">
                  <a:solidFill>
                    <a:schemeClr val="tx1"/>
                  </a:solidFill>
                </a:ln>
                <a:effectLst>
                  <a:outerShdw dist="12700" dir="4260000" algn="tl" rotWithShape="0">
                    <a:schemeClr val="dk1"/>
                  </a:outerShdw>
                </a:effectLst>
                <a:latin typeface="Gill Sans MT"/>
                <a:cs typeface="Phosphate Inline" panose="02000506050000020004" pitchFamily="2" charset="77"/>
              </a:rPr>
              <a:t>KNOWLEDGE ORGANISER</a:t>
            </a:r>
          </a:p>
        </p:txBody>
      </p:sp>
      <p:graphicFrame>
        <p:nvGraphicFramePr>
          <p:cNvPr id="10" name="Table 10">
            <a:extLst>
              <a:ext uri="{FF2B5EF4-FFF2-40B4-BE49-F238E27FC236}">
                <a16:creationId xmlns:a16="http://schemas.microsoft.com/office/drawing/2014/main" id="{584E3967-87F3-CD49-9356-CFC6D0DECC3C}"/>
              </a:ext>
            </a:extLst>
          </p:cNvPr>
          <p:cNvGraphicFramePr>
            <a:graphicFrameLocks noGrp="1"/>
          </p:cNvGraphicFramePr>
          <p:nvPr>
            <p:extLst>
              <p:ext uri="{D42A27DB-BD31-4B8C-83A1-F6EECF244321}">
                <p14:modId xmlns:p14="http://schemas.microsoft.com/office/powerpoint/2010/main" val="2453806842"/>
              </p:ext>
            </p:extLst>
          </p:nvPr>
        </p:nvGraphicFramePr>
        <p:xfrm>
          <a:off x="508663" y="2163718"/>
          <a:ext cx="3967294" cy="6726056"/>
        </p:xfrm>
        <a:graphic>
          <a:graphicData uri="http://schemas.openxmlformats.org/drawingml/2006/table">
            <a:tbl>
              <a:tblPr firstRow="1" bandRow="1">
                <a:tableStyleId>{5940675A-B579-460E-94D1-54222C63F5DA}</a:tableStyleId>
              </a:tblPr>
              <a:tblGrid>
                <a:gridCol w="1399078">
                  <a:extLst>
                    <a:ext uri="{9D8B030D-6E8A-4147-A177-3AD203B41FA5}">
                      <a16:colId xmlns:a16="http://schemas.microsoft.com/office/drawing/2014/main" val="2344213269"/>
                    </a:ext>
                  </a:extLst>
                </a:gridCol>
                <a:gridCol w="2568216">
                  <a:extLst>
                    <a:ext uri="{9D8B030D-6E8A-4147-A177-3AD203B41FA5}">
                      <a16:colId xmlns:a16="http://schemas.microsoft.com/office/drawing/2014/main" val="2649323644"/>
                    </a:ext>
                  </a:extLst>
                </a:gridCol>
              </a:tblGrid>
              <a:tr h="608525">
                <a:tc gridSpan="2">
                  <a:txBody>
                    <a:bodyPr/>
                    <a:lstStyle/>
                    <a:p>
                      <a:pPr algn="ctr"/>
                      <a:r>
                        <a:rPr lang="en-GB" sz="1800" b="1" baseline="0" dirty="0">
                          <a:latin typeface="Gill Sans MT"/>
                        </a:rPr>
                        <a:t> </a:t>
                      </a:r>
                      <a:r>
                        <a:rPr lang="en-GB" sz="1800" b="1" dirty="0">
                          <a:latin typeface="Gill Sans MT"/>
                        </a:rPr>
                        <a:t>VOCABULARY</a:t>
                      </a:r>
                    </a:p>
                  </a:txBody>
                  <a:tcPr anchor="ctr">
                    <a:solidFill>
                      <a:schemeClr val="accent1">
                        <a:lumMod val="60000"/>
                        <a:lumOff val="40000"/>
                      </a:schemeClr>
                    </a:solidFill>
                  </a:tcPr>
                </a:tc>
                <a:tc hMerge="1">
                  <a:txBody>
                    <a:bodyPr/>
                    <a:lstStyle/>
                    <a:p>
                      <a:endParaRPr lang="en-GB" sz="1200" dirty="0"/>
                    </a:p>
                  </a:txBody>
                  <a:tcPr/>
                </a:tc>
                <a:extLst>
                  <a:ext uri="{0D108BD9-81ED-4DB2-BD59-A6C34878D82A}">
                    <a16:rowId xmlns:a16="http://schemas.microsoft.com/office/drawing/2014/main" val="824812075"/>
                  </a:ext>
                </a:extLst>
              </a:tr>
              <a:tr h="687897">
                <a:tc>
                  <a:txBody>
                    <a:bodyPr/>
                    <a:lstStyle/>
                    <a:p>
                      <a:pPr algn="ctr"/>
                      <a:r>
                        <a:rPr lang="en-GB" sz="1600" b="1" dirty="0">
                          <a:latin typeface="Gill Sans MT"/>
                        </a:rPr>
                        <a:t>Location</a:t>
                      </a:r>
                    </a:p>
                  </a:txBody>
                  <a:tcPr anchor="ctr">
                    <a:solidFill>
                      <a:schemeClr val="accent1">
                        <a:lumMod val="20000"/>
                        <a:lumOff val="80000"/>
                      </a:schemeClr>
                    </a:solidFill>
                  </a:tcPr>
                </a:tc>
                <a:tc>
                  <a:txBody>
                    <a:bodyPr/>
                    <a:lstStyle/>
                    <a:p>
                      <a:pPr algn="l"/>
                      <a:r>
                        <a:rPr lang="en-GB" sz="1400" dirty="0">
                          <a:latin typeface="Gill Sans MT"/>
                        </a:rPr>
                        <a:t>A place or position. </a:t>
                      </a:r>
                    </a:p>
                  </a:txBody>
                  <a:tcPr anchor="ctr"/>
                </a:tc>
                <a:extLst>
                  <a:ext uri="{0D108BD9-81ED-4DB2-BD59-A6C34878D82A}">
                    <a16:rowId xmlns:a16="http://schemas.microsoft.com/office/drawing/2014/main" val="144233429"/>
                  </a:ext>
                </a:extLst>
              </a:tr>
              <a:tr h="687897">
                <a:tc>
                  <a:txBody>
                    <a:bodyPr/>
                    <a:lstStyle/>
                    <a:p>
                      <a:pPr algn="ctr"/>
                      <a:r>
                        <a:rPr lang="en-GB" sz="1600" b="1" baseline="0" dirty="0">
                          <a:latin typeface="Gill Sans MT"/>
                        </a:rPr>
                        <a:t>County</a:t>
                      </a:r>
                    </a:p>
                  </a:txBody>
                  <a:tcPr anchor="ctr">
                    <a:solidFill>
                      <a:schemeClr val="accent1">
                        <a:lumMod val="20000"/>
                        <a:lumOff val="80000"/>
                      </a:schemeClr>
                    </a:solidFill>
                  </a:tcPr>
                </a:tc>
                <a:tc>
                  <a:txBody>
                    <a:bodyPr/>
                    <a:lstStyle/>
                    <a:p>
                      <a:pPr lvl="0" algn="ctr">
                        <a:buNone/>
                      </a:pPr>
                      <a:r>
                        <a:rPr lang="en-GB" sz="1400" b="0" i="0" u="none" strike="noStrike" noProof="0" dirty="0">
                          <a:latin typeface="Gill Sans MT"/>
                        </a:rPr>
                        <a:t>Sections that some countries are divided into.</a:t>
                      </a:r>
                      <a:endParaRPr lang="en-US" sz="1400">
                        <a:latin typeface="Gill Sans MT"/>
                      </a:endParaRPr>
                    </a:p>
                  </a:txBody>
                  <a:tcPr anchor="ctr"/>
                </a:tc>
                <a:extLst>
                  <a:ext uri="{0D108BD9-81ED-4DB2-BD59-A6C34878D82A}">
                    <a16:rowId xmlns:a16="http://schemas.microsoft.com/office/drawing/2014/main" val="3708563774"/>
                  </a:ext>
                </a:extLst>
              </a:tr>
              <a:tr h="687897">
                <a:tc>
                  <a:txBody>
                    <a:bodyPr/>
                    <a:lstStyle/>
                    <a:p>
                      <a:pPr algn="ctr"/>
                      <a:r>
                        <a:rPr lang="en-GB" sz="1600" b="1" dirty="0">
                          <a:latin typeface="Gill Sans MT"/>
                        </a:rPr>
                        <a:t>Capital</a:t>
                      </a:r>
                    </a:p>
                  </a:txBody>
                  <a:tcPr anchor="ctr">
                    <a:solidFill>
                      <a:schemeClr val="accent1">
                        <a:lumMod val="20000"/>
                        <a:lumOff val="80000"/>
                      </a:schemeClr>
                    </a:solidFill>
                  </a:tcPr>
                </a:tc>
                <a:tc>
                  <a:txBody>
                    <a:bodyPr/>
                    <a:lstStyle/>
                    <a:p>
                      <a:pPr algn="ctr"/>
                      <a:r>
                        <a:rPr lang="en-GB" sz="1400" baseline="0" dirty="0">
                          <a:latin typeface="Gill Sans MT"/>
                        </a:rPr>
                        <a:t>The city where the government of that country is located. </a:t>
                      </a:r>
                    </a:p>
                  </a:txBody>
                  <a:tcPr anchor="ctr"/>
                </a:tc>
                <a:extLst>
                  <a:ext uri="{0D108BD9-81ED-4DB2-BD59-A6C34878D82A}">
                    <a16:rowId xmlns:a16="http://schemas.microsoft.com/office/drawing/2014/main" val="152157742"/>
                  </a:ext>
                </a:extLst>
              </a:tr>
              <a:tr h="515922">
                <a:tc>
                  <a:txBody>
                    <a:bodyPr/>
                    <a:lstStyle/>
                    <a:p>
                      <a:pPr algn="ctr"/>
                      <a:r>
                        <a:rPr lang="en-GB" sz="1600" b="1" dirty="0">
                          <a:latin typeface="Gill Sans MT"/>
                        </a:rPr>
                        <a:t>Local</a:t>
                      </a:r>
                    </a:p>
                  </a:txBody>
                  <a:tcPr anchor="ctr">
                    <a:solidFill>
                      <a:schemeClr val="accent1">
                        <a:lumMod val="20000"/>
                        <a:lumOff val="80000"/>
                      </a:schemeClr>
                    </a:solidFill>
                  </a:tcPr>
                </a:tc>
                <a:tc>
                  <a:txBody>
                    <a:bodyPr/>
                    <a:lstStyle/>
                    <a:p>
                      <a:pPr algn="ctr"/>
                      <a:r>
                        <a:rPr lang="en-GB" sz="1400" baseline="0" dirty="0">
                          <a:latin typeface="Gill Sans MT"/>
                        </a:rPr>
                        <a:t>All about particular place – a neighbourhood or town. </a:t>
                      </a:r>
                    </a:p>
                  </a:txBody>
                  <a:tcPr anchor="ctr"/>
                </a:tc>
                <a:extLst>
                  <a:ext uri="{0D108BD9-81ED-4DB2-BD59-A6C34878D82A}">
                    <a16:rowId xmlns:a16="http://schemas.microsoft.com/office/drawing/2014/main" val="3127595459"/>
                  </a:ext>
                </a:extLst>
              </a:tr>
              <a:tr h="515922">
                <a:tc>
                  <a:txBody>
                    <a:bodyPr/>
                    <a:lstStyle/>
                    <a:p>
                      <a:pPr algn="ctr"/>
                      <a:r>
                        <a:rPr lang="en-GB" sz="1600" b="1" dirty="0">
                          <a:latin typeface="Gill Sans MT"/>
                        </a:rPr>
                        <a:t>Key</a:t>
                      </a:r>
                    </a:p>
                  </a:txBody>
                  <a:tcPr anchor="ctr">
                    <a:solidFill>
                      <a:schemeClr val="accent1">
                        <a:lumMod val="20000"/>
                        <a:lumOff val="80000"/>
                      </a:schemeClr>
                    </a:solidFill>
                  </a:tcPr>
                </a:tc>
                <a:tc>
                  <a:txBody>
                    <a:bodyPr/>
                    <a:lstStyle/>
                    <a:p>
                      <a:pPr algn="ctr"/>
                      <a:r>
                        <a:rPr lang="en-GB" sz="1400" baseline="0" dirty="0">
                          <a:latin typeface="Gill Sans MT"/>
                        </a:rPr>
                        <a:t>A little box showing symbols for the information being shown.</a:t>
                      </a:r>
                    </a:p>
                  </a:txBody>
                  <a:tcPr anchor="ctr"/>
                </a:tc>
                <a:extLst>
                  <a:ext uri="{0D108BD9-81ED-4DB2-BD59-A6C34878D82A}">
                    <a16:rowId xmlns:a16="http://schemas.microsoft.com/office/drawing/2014/main" val="520535911"/>
                  </a:ext>
                </a:extLst>
              </a:tr>
              <a:tr h="515922">
                <a:tc>
                  <a:txBody>
                    <a:bodyPr/>
                    <a:lstStyle/>
                    <a:p>
                      <a:pPr algn="ctr"/>
                      <a:r>
                        <a:rPr lang="en-GB" sz="1600" b="1" dirty="0">
                          <a:latin typeface="Gill Sans MT"/>
                        </a:rPr>
                        <a:t>Seas</a:t>
                      </a:r>
                    </a:p>
                  </a:txBody>
                  <a:tcPr anchor="ctr">
                    <a:solidFill>
                      <a:schemeClr val="accent1">
                        <a:lumMod val="20000"/>
                        <a:lumOff val="80000"/>
                      </a:schemeClr>
                    </a:solidFill>
                  </a:tcPr>
                </a:tc>
                <a:tc>
                  <a:txBody>
                    <a:bodyPr/>
                    <a:lstStyle/>
                    <a:p>
                      <a:pPr algn="ctr"/>
                      <a:r>
                        <a:rPr lang="en-GB" sz="1400" baseline="0" dirty="0">
                          <a:latin typeface="Gill Sans MT"/>
                        </a:rPr>
                        <a:t>A smaller area of water surrounding land – not an ocean!</a:t>
                      </a:r>
                    </a:p>
                  </a:txBody>
                  <a:tcPr anchor="ctr"/>
                </a:tc>
                <a:extLst>
                  <a:ext uri="{0D108BD9-81ED-4DB2-BD59-A6C34878D82A}">
                    <a16:rowId xmlns:a16="http://schemas.microsoft.com/office/drawing/2014/main" val="1225294210"/>
                  </a:ext>
                </a:extLst>
              </a:tr>
              <a:tr h="515922">
                <a:tc>
                  <a:txBody>
                    <a:bodyPr/>
                    <a:lstStyle/>
                    <a:p>
                      <a:pPr algn="ctr"/>
                      <a:r>
                        <a:rPr lang="en-GB" sz="1600" b="1" dirty="0">
                          <a:latin typeface="Gill Sans MT"/>
                        </a:rPr>
                        <a:t>Government</a:t>
                      </a:r>
                    </a:p>
                  </a:txBody>
                  <a:tcPr anchor="ctr">
                    <a:solidFill>
                      <a:schemeClr val="accent1">
                        <a:lumMod val="20000"/>
                        <a:lumOff val="80000"/>
                      </a:schemeClr>
                    </a:solidFill>
                  </a:tcPr>
                </a:tc>
                <a:tc>
                  <a:txBody>
                    <a:bodyPr/>
                    <a:lstStyle/>
                    <a:p>
                      <a:pPr algn="ctr"/>
                      <a:r>
                        <a:rPr lang="en-GB" sz="1400" baseline="0" dirty="0">
                          <a:latin typeface="Gill Sans MT"/>
                        </a:rPr>
                        <a:t>The group of people that are chosen to lead a country. </a:t>
                      </a:r>
                    </a:p>
                  </a:txBody>
                  <a:tcPr anchor="ctr"/>
                </a:tc>
                <a:extLst>
                  <a:ext uri="{0D108BD9-81ED-4DB2-BD59-A6C34878D82A}">
                    <a16:rowId xmlns:a16="http://schemas.microsoft.com/office/drawing/2014/main" val="1182610385"/>
                  </a:ext>
                </a:extLst>
              </a:tr>
              <a:tr h="515922">
                <a:tc>
                  <a:txBody>
                    <a:bodyPr/>
                    <a:lstStyle/>
                    <a:p>
                      <a:pPr algn="ctr"/>
                      <a:r>
                        <a:rPr lang="en-GB" sz="1600" b="1" dirty="0">
                          <a:latin typeface="Gill Sans MT"/>
                        </a:rPr>
                        <a:t>Seasons</a:t>
                      </a:r>
                    </a:p>
                  </a:txBody>
                  <a:tcPr anchor="ctr">
                    <a:solidFill>
                      <a:schemeClr val="accent1">
                        <a:lumMod val="20000"/>
                        <a:lumOff val="80000"/>
                      </a:schemeClr>
                    </a:solidFill>
                  </a:tcPr>
                </a:tc>
                <a:tc>
                  <a:txBody>
                    <a:bodyPr/>
                    <a:lstStyle/>
                    <a:p>
                      <a:pPr lvl="0" algn="ctr">
                        <a:buNone/>
                      </a:pPr>
                      <a:r>
                        <a:rPr lang="en-GB" sz="1400" b="0" i="0" u="none" strike="noStrike" baseline="0" noProof="0" dirty="0">
                          <a:latin typeface="Gill Sans MT"/>
                        </a:rPr>
                        <a:t>One of the four parts of the year; spring, summer, autumn, and winter.</a:t>
                      </a:r>
                      <a:endParaRPr lang="en-US" sz="1400">
                        <a:latin typeface="Gill Sans MT"/>
                      </a:endParaRPr>
                    </a:p>
                  </a:txBody>
                  <a:tcPr anchor="ctr"/>
                </a:tc>
                <a:extLst>
                  <a:ext uri="{0D108BD9-81ED-4DB2-BD59-A6C34878D82A}">
                    <a16:rowId xmlns:a16="http://schemas.microsoft.com/office/drawing/2014/main" val="1471841805"/>
                  </a:ext>
                </a:extLst>
              </a:tr>
              <a:tr h="515922">
                <a:tc>
                  <a:txBody>
                    <a:bodyPr/>
                    <a:lstStyle/>
                    <a:p>
                      <a:pPr algn="ctr"/>
                      <a:r>
                        <a:rPr lang="en-GB" sz="1600" b="1" dirty="0">
                          <a:latin typeface="Gill Sans MT"/>
                        </a:rPr>
                        <a:t>Climate</a:t>
                      </a:r>
                    </a:p>
                  </a:txBody>
                  <a:tcPr anchor="ctr">
                    <a:solidFill>
                      <a:schemeClr val="accent1">
                        <a:lumMod val="20000"/>
                        <a:lumOff val="80000"/>
                      </a:schemeClr>
                    </a:solidFill>
                  </a:tcPr>
                </a:tc>
                <a:tc>
                  <a:txBody>
                    <a:bodyPr/>
                    <a:lstStyle/>
                    <a:p>
                      <a:pPr algn="ctr"/>
                      <a:r>
                        <a:rPr lang="en-GB" sz="1400" dirty="0">
                          <a:latin typeface="Gill Sans MT"/>
                        </a:rPr>
                        <a:t>The usual weather conditions in a place.</a:t>
                      </a:r>
                    </a:p>
                  </a:txBody>
                  <a:tcPr anchor="ctr"/>
                </a:tc>
                <a:extLst>
                  <a:ext uri="{0D108BD9-81ED-4DB2-BD59-A6C34878D82A}">
                    <a16:rowId xmlns:a16="http://schemas.microsoft.com/office/drawing/2014/main" val="2064564703"/>
                  </a:ext>
                </a:extLst>
              </a:tr>
              <a:tr h="515922">
                <a:tc>
                  <a:txBody>
                    <a:bodyPr/>
                    <a:lstStyle/>
                    <a:p>
                      <a:pPr algn="ctr"/>
                      <a:r>
                        <a:rPr lang="en-GB" sz="1600" b="1" dirty="0">
                          <a:latin typeface="Gill Sans MT"/>
                        </a:rPr>
                        <a:t>Forecast</a:t>
                      </a:r>
                    </a:p>
                  </a:txBody>
                  <a:tcPr anchor="ctr">
                    <a:solidFill>
                      <a:schemeClr val="accent1">
                        <a:lumMod val="20000"/>
                        <a:lumOff val="80000"/>
                      </a:schemeClr>
                    </a:solidFill>
                  </a:tcPr>
                </a:tc>
                <a:tc>
                  <a:txBody>
                    <a:bodyPr/>
                    <a:lstStyle/>
                    <a:p>
                      <a:pPr algn="ctr"/>
                      <a:r>
                        <a:rPr lang="en-GB" sz="1400" baseline="0" dirty="0">
                          <a:latin typeface="Gill Sans MT"/>
                        </a:rPr>
                        <a:t>A prediction, or good guess, about what the weather will be like in the future.</a:t>
                      </a:r>
                    </a:p>
                  </a:txBody>
                  <a:tcPr anchor="ctr"/>
                </a:tc>
                <a:extLst>
                  <a:ext uri="{0D108BD9-81ED-4DB2-BD59-A6C34878D82A}">
                    <a16:rowId xmlns:a16="http://schemas.microsoft.com/office/drawing/2014/main" val="466096155"/>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938848723"/>
              </p:ext>
            </p:extLst>
          </p:nvPr>
        </p:nvGraphicFramePr>
        <p:xfrm>
          <a:off x="9330199" y="1626010"/>
          <a:ext cx="2929421" cy="2429115"/>
        </p:xfrm>
        <a:graphic>
          <a:graphicData uri="http://schemas.openxmlformats.org/drawingml/2006/table">
            <a:tbl>
              <a:tblPr firstRow="1" bandRow="1">
                <a:tableStyleId>{5C22544A-7EE6-4342-B048-85BDC9FD1C3A}</a:tableStyleId>
              </a:tblPr>
              <a:tblGrid>
                <a:gridCol w="2929421">
                  <a:extLst>
                    <a:ext uri="{9D8B030D-6E8A-4147-A177-3AD203B41FA5}">
                      <a16:colId xmlns:a16="http://schemas.microsoft.com/office/drawing/2014/main" val="20000"/>
                    </a:ext>
                  </a:extLst>
                </a:gridCol>
              </a:tblGrid>
              <a:tr h="335525">
                <a:tc>
                  <a:txBody>
                    <a:bodyPr/>
                    <a:lstStyle/>
                    <a:p>
                      <a:pPr marL="0" marR="0" lvl="0" indent="0" algn="ctr" rtl="0" eaLnBrk="1" fontAlgn="auto" latinLnBrk="0" hangingPunct="1">
                        <a:lnSpc>
                          <a:spcPct val="100000"/>
                        </a:lnSpc>
                        <a:spcBef>
                          <a:spcPts val="0"/>
                        </a:spcBef>
                        <a:spcAft>
                          <a:spcPts val="0"/>
                        </a:spcAft>
                        <a:buClrTx/>
                        <a:buSzTx/>
                        <a:buFontTx/>
                        <a:buNone/>
                      </a:pPr>
                      <a:r>
                        <a:rPr lang="en-GB" sz="1600" b="1" baseline="0" dirty="0">
                          <a:solidFill>
                            <a:schemeClr val="tx1"/>
                          </a:solidFill>
                          <a:latin typeface="Gill Sans MT" panose="020B0502020104020203"/>
                        </a:rPr>
                        <a:t>What seas surround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093590">
                <a:tc>
                  <a:txBody>
                    <a:bodyPr/>
                    <a:lstStyle/>
                    <a:p>
                      <a:pPr algn="ctr"/>
                      <a:endParaRPr lang="en-GB" sz="1100" b="0"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2139597744"/>
              </p:ext>
            </p:extLst>
          </p:nvPr>
        </p:nvGraphicFramePr>
        <p:xfrm>
          <a:off x="4604550" y="1871274"/>
          <a:ext cx="3284690" cy="2413162"/>
        </p:xfrm>
        <a:graphic>
          <a:graphicData uri="http://schemas.openxmlformats.org/drawingml/2006/table">
            <a:tbl>
              <a:tblPr firstRow="1" bandRow="1">
                <a:tableStyleId>{5C22544A-7EE6-4342-B048-85BDC9FD1C3A}</a:tableStyleId>
              </a:tblPr>
              <a:tblGrid>
                <a:gridCol w="3284690">
                  <a:extLst>
                    <a:ext uri="{9D8B030D-6E8A-4147-A177-3AD203B41FA5}">
                      <a16:colId xmlns:a16="http://schemas.microsoft.com/office/drawing/2014/main" val="20000"/>
                    </a:ext>
                  </a:extLst>
                </a:gridCol>
              </a:tblGrid>
              <a:tr h="501853">
                <a:tc>
                  <a:txBody>
                    <a:bodyPr/>
                    <a:lstStyle/>
                    <a:p>
                      <a:pPr marL="0" marR="0" lvl="0" indent="0" algn="ctr" rtl="0" eaLnBrk="1" fontAlgn="auto" latinLnBrk="0" hangingPunct="1">
                        <a:lnSpc>
                          <a:spcPct val="100000"/>
                        </a:lnSpc>
                        <a:spcBef>
                          <a:spcPts val="0"/>
                        </a:spcBef>
                        <a:spcAft>
                          <a:spcPts val="0"/>
                        </a:spcAft>
                        <a:buClrTx/>
                        <a:buSzTx/>
                        <a:buFontTx/>
                        <a:buNone/>
                      </a:pPr>
                      <a:r>
                        <a:rPr lang="en-GB" sz="2000" b="1" baseline="0" dirty="0">
                          <a:solidFill>
                            <a:schemeClr val="tx1"/>
                          </a:solidFill>
                          <a:latin typeface="Gill Sans MT" panose="020B0502020104020203"/>
                        </a:rPr>
                        <a:t>What is the UK?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911309">
                <a:tc>
                  <a:txBody>
                    <a:bodyPr/>
                    <a:lstStyle/>
                    <a:p>
                      <a:pPr algn="l"/>
                      <a:r>
                        <a:rPr lang="en-GB" sz="1400" b="0" dirty="0">
                          <a:solidFill>
                            <a:schemeClr val="tx1"/>
                          </a:solidFill>
                          <a:latin typeface="Gill Sans MT" panose="020B0502020104020203"/>
                        </a:rPr>
                        <a:t>The UK is made up of </a:t>
                      </a:r>
                      <a:r>
                        <a:rPr lang="en-GB" sz="1400" b="1" dirty="0">
                          <a:solidFill>
                            <a:srgbClr val="0070C0"/>
                          </a:solidFill>
                          <a:latin typeface="Gill Sans MT" panose="020B0502020104020203"/>
                        </a:rPr>
                        <a:t>4 countries</a:t>
                      </a:r>
                      <a:r>
                        <a:rPr lang="en-GB" sz="1400" b="0" dirty="0">
                          <a:solidFill>
                            <a:schemeClr val="tx1"/>
                          </a:solidFill>
                          <a:latin typeface="Gill Sans MT" panose="020B0502020104020203"/>
                        </a:rPr>
                        <a:t> and each one has a </a:t>
                      </a:r>
                      <a:r>
                        <a:rPr lang="en-GB" sz="1400" b="1" dirty="0">
                          <a:solidFill>
                            <a:srgbClr val="FF0000"/>
                          </a:solidFill>
                          <a:latin typeface="Gill Sans MT" panose="020B0502020104020203"/>
                        </a:rPr>
                        <a:t>capital city.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4" name="Table 33"/>
          <p:cNvGraphicFramePr>
            <a:graphicFrameLocks noGrp="1"/>
          </p:cNvGraphicFramePr>
          <p:nvPr>
            <p:extLst>
              <p:ext uri="{D42A27DB-BD31-4B8C-83A1-F6EECF244321}">
                <p14:modId xmlns:p14="http://schemas.microsoft.com/office/powerpoint/2010/main" val="279409915"/>
              </p:ext>
            </p:extLst>
          </p:nvPr>
        </p:nvGraphicFramePr>
        <p:xfrm>
          <a:off x="4658646" y="6504039"/>
          <a:ext cx="2282421" cy="2529840"/>
        </p:xfrm>
        <a:graphic>
          <a:graphicData uri="http://schemas.openxmlformats.org/drawingml/2006/table">
            <a:tbl>
              <a:tblPr firstRow="1" bandRow="1">
                <a:tableStyleId>{5C22544A-7EE6-4342-B048-85BDC9FD1C3A}</a:tableStyleId>
              </a:tblPr>
              <a:tblGrid>
                <a:gridCol w="2282421">
                  <a:extLst>
                    <a:ext uri="{9D8B030D-6E8A-4147-A177-3AD203B41FA5}">
                      <a16:colId xmlns:a16="http://schemas.microsoft.com/office/drawing/2014/main" val="20000"/>
                    </a:ext>
                  </a:extLst>
                </a:gridCol>
              </a:tblGrid>
              <a:tr h="392796">
                <a:tc>
                  <a:txBody>
                    <a:bodyPr/>
                    <a:lstStyle/>
                    <a:p>
                      <a:pPr marL="0" marR="0" lvl="0" indent="0" algn="ctr" rtl="0" eaLnBrk="1" fontAlgn="auto" latinLnBrk="0" hangingPunct="1">
                        <a:lnSpc>
                          <a:spcPct val="100000"/>
                        </a:lnSpc>
                        <a:spcBef>
                          <a:spcPts val="0"/>
                        </a:spcBef>
                        <a:spcAft>
                          <a:spcPts val="0"/>
                        </a:spcAft>
                        <a:buClrTx/>
                        <a:buSzTx/>
                        <a:buFontTx/>
                        <a:buNone/>
                      </a:pPr>
                      <a:r>
                        <a:rPr lang="en-GB" sz="1400" b="1" dirty="0">
                          <a:solidFill>
                            <a:schemeClr val="tx1"/>
                          </a:solidFill>
                          <a:latin typeface="Gill Sans MT" panose="020B0502020104020203"/>
                        </a:rPr>
                        <a:t>Can I forecast the weather?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645999">
                <a:tc>
                  <a:txBody>
                    <a:bodyPr/>
                    <a:lstStyle/>
                    <a:p>
                      <a:pPr marL="0" marR="0" lvl="0" indent="0" algn="l">
                        <a:lnSpc>
                          <a:spcPct val="100000"/>
                        </a:lnSpc>
                        <a:spcBef>
                          <a:spcPts val="0"/>
                        </a:spcBef>
                        <a:spcAft>
                          <a:spcPts val="0"/>
                        </a:spcAft>
                        <a:buNone/>
                      </a:pPr>
                      <a:r>
                        <a:rPr lang="en-GB" sz="1400" b="0" i="0" u="none" strike="noStrike" noProof="0" dirty="0"/>
                        <a:t>In a weather forecast, symbols are used to show what the weather will be like in a particular area. People check the weather forecast before they make plans for a day out. Computers are used to help make accurate weather forecasts.</a:t>
                      </a:r>
                      <a:r>
                        <a:rPr lang="en-GB" sz="1400" b="0" dirty="0">
                          <a:solidFill>
                            <a:schemeClr val="tx1"/>
                          </a:solidFill>
                          <a:latin typeface="Gill Sans MT" panose="020B0502020104020203"/>
                        </a:rPr>
                        <a:t>  </a:t>
                      </a:r>
                      <a:r>
                        <a:rPr lang="en-GB" sz="1200" b="0" dirty="0">
                          <a:solidFill>
                            <a:schemeClr val="tx1"/>
                          </a:solidFill>
                          <a:latin typeface="Gill Sans MT" panose="020B0502020104020203"/>
                        </a:rPr>
                        <a:t>   </a:t>
                      </a:r>
                      <a:r>
                        <a:rPr lang="en-GB" sz="1100" b="0" dirty="0">
                          <a:solidFill>
                            <a:schemeClr val="tx1"/>
                          </a:solidFill>
                          <a:latin typeface="Gill Sans MT" panose="020B0502020104020203"/>
                        </a:rPr>
                        <a:t>          </a:t>
                      </a:r>
                      <a:endParaRPr lang="en-GB" sz="1100" b="0"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36" name="Picture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0959" y="687001"/>
            <a:ext cx="1358328" cy="1371233"/>
          </a:xfrm>
          <a:prstGeom prst="rect">
            <a:avLst/>
          </a:prstGeom>
        </p:spPr>
      </p:pic>
      <p:sp>
        <p:nvSpPr>
          <p:cNvPr id="35" name="TextBox 34"/>
          <p:cNvSpPr txBox="1"/>
          <p:nvPr/>
        </p:nvSpPr>
        <p:spPr>
          <a:xfrm>
            <a:off x="7995231" y="2309491"/>
            <a:ext cx="1179453" cy="1569660"/>
          </a:xfrm>
          <a:prstGeom prst="rect">
            <a:avLst/>
          </a:prstGeom>
          <a:solidFill>
            <a:schemeClr val="accent1">
              <a:lumMod val="20000"/>
              <a:lumOff val="80000"/>
            </a:schemeClr>
          </a:solidFill>
          <a:ln w="28575">
            <a:solidFill>
              <a:schemeClr val="accent1"/>
            </a:solidFill>
          </a:ln>
        </p:spPr>
        <p:txBody>
          <a:bodyPr wrap="square" lIns="91440" tIns="45720" rIns="91440" bIns="45720" rtlCol="0" anchor="t">
            <a:spAutoFit/>
          </a:bodyPr>
          <a:lstStyle/>
          <a:p>
            <a:pPr algn="ctr"/>
            <a:r>
              <a:rPr lang="en-GB" sz="1200" b="1" dirty="0">
                <a:solidFill>
                  <a:srgbClr val="FF0000"/>
                </a:solidFill>
                <a:latin typeface="Gill Sans MT"/>
              </a:rPr>
              <a:t>Fun fact! </a:t>
            </a:r>
            <a:endParaRPr lang="en-US"/>
          </a:p>
          <a:p>
            <a:pPr algn="ctr"/>
            <a:endParaRPr lang="en-GB" sz="1200" b="1" dirty="0">
              <a:latin typeface="Gill Sans MT"/>
            </a:endParaRPr>
          </a:p>
          <a:p>
            <a:pPr algn="ctr"/>
            <a:r>
              <a:rPr lang="en-GB" sz="1200" b="1" dirty="0">
                <a:latin typeface="Gill Sans MT"/>
              </a:rPr>
              <a:t>Some countries have extreme and dangerous weather!</a:t>
            </a:r>
            <a:endParaRPr lang="en-GB" sz="1200" b="1" dirty="0">
              <a:latin typeface="Gill Sans MT" panose="020B0502020104020203" pitchFamily="34" charset="77"/>
            </a:endParaRPr>
          </a:p>
        </p:txBody>
      </p:sp>
      <p:sp>
        <p:nvSpPr>
          <p:cNvPr id="37" name="TextBox 36">
            <a:extLst>
              <a:ext uri="{FF2B5EF4-FFF2-40B4-BE49-F238E27FC236}">
                <a16:creationId xmlns:a16="http://schemas.microsoft.com/office/drawing/2014/main" id="{28A3B17E-4E0E-4E43-B2E4-2DC4EDA3A71B}"/>
              </a:ext>
            </a:extLst>
          </p:cNvPr>
          <p:cNvSpPr txBox="1"/>
          <p:nvPr/>
        </p:nvSpPr>
        <p:spPr>
          <a:xfrm>
            <a:off x="5474104" y="9316381"/>
            <a:ext cx="1853392" cy="261610"/>
          </a:xfrm>
          <a:prstGeom prst="rect">
            <a:avLst/>
          </a:prstGeom>
          <a:noFill/>
        </p:spPr>
        <p:txBody>
          <a:bodyPr wrap="none" rtlCol="0">
            <a:spAutoFit/>
          </a:bodyPr>
          <a:lstStyle/>
          <a:p>
            <a:r>
              <a:rPr lang="en-GB" sz="1100" dirty="0">
                <a:solidFill>
                  <a:schemeClr val="bg1">
                    <a:lumMod val="65000"/>
                  </a:schemeClr>
                </a:solidFill>
                <a:latin typeface="Gill Sans MT" panose="020B0502020104020203" pitchFamily="34" charset="77"/>
              </a:rPr>
              <a:t>© Vocabulary Ninja Ltd 2021</a:t>
            </a:r>
          </a:p>
        </p:txBody>
      </p:sp>
      <p:graphicFrame>
        <p:nvGraphicFramePr>
          <p:cNvPr id="33" name="Table 32"/>
          <p:cNvGraphicFramePr>
            <a:graphicFrameLocks noGrp="1"/>
          </p:cNvGraphicFramePr>
          <p:nvPr>
            <p:extLst>
              <p:ext uri="{D42A27DB-BD31-4B8C-83A1-F6EECF244321}">
                <p14:modId xmlns:p14="http://schemas.microsoft.com/office/powerpoint/2010/main" val="471996801"/>
              </p:ext>
            </p:extLst>
          </p:nvPr>
        </p:nvGraphicFramePr>
        <p:xfrm>
          <a:off x="8310716" y="4181167"/>
          <a:ext cx="3948689" cy="2683837"/>
        </p:xfrm>
        <a:graphic>
          <a:graphicData uri="http://schemas.openxmlformats.org/drawingml/2006/table">
            <a:tbl>
              <a:tblPr firstRow="1" bandRow="1">
                <a:tableStyleId>{5C22544A-7EE6-4342-B048-85BDC9FD1C3A}</a:tableStyleId>
              </a:tblPr>
              <a:tblGrid>
                <a:gridCol w="3948689">
                  <a:extLst>
                    <a:ext uri="{9D8B030D-6E8A-4147-A177-3AD203B41FA5}">
                      <a16:colId xmlns:a16="http://schemas.microsoft.com/office/drawing/2014/main" val="20000"/>
                    </a:ext>
                  </a:extLst>
                </a:gridCol>
              </a:tblGrid>
              <a:tr h="580717">
                <a:tc>
                  <a:txBody>
                    <a:bodyPr/>
                    <a:lstStyle/>
                    <a:p>
                      <a:pPr marL="0" marR="0" lvl="0" indent="0" algn="ctr" rtl="0" eaLnBrk="1" fontAlgn="auto" latinLnBrk="0" hangingPunct="1">
                        <a:lnSpc>
                          <a:spcPct val="100000"/>
                        </a:lnSpc>
                        <a:spcBef>
                          <a:spcPts val="0"/>
                        </a:spcBef>
                        <a:spcAft>
                          <a:spcPts val="0"/>
                        </a:spcAft>
                        <a:buClrTx/>
                        <a:buSzTx/>
                        <a:buFontTx/>
                        <a:buNone/>
                      </a:pPr>
                      <a:r>
                        <a:rPr lang="en-GB" sz="1600" b="1" dirty="0">
                          <a:solidFill>
                            <a:schemeClr val="tx1"/>
                          </a:solidFill>
                          <a:latin typeface="Gill Sans MT" panose="020B0502020104020203"/>
                        </a:rPr>
                        <a:t>What is the weather like in our country?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969652">
                <a:tc>
                  <a:txBody>
                    <a:bodyPr/>
                    <a:lstStyle/>
                    <a:p>
                      <a:pPr marL="171450" indent="-171450" algn="l">
                        <a:buFont typeface="Arial"/>
                        <a:buChar char="•"/>
                      </a:pPr>
                      <a:r>
                        <a:rPr lang="en-GB" sz="1200" b="0" baseline="0" dirty="0">
                          <a:solidFill>
                            <a:schemeClr val="tx1"/>
                          </a:solidFill>
                          <a:latin typeface="Gill Sans MT"/>
                        </a:rPr>
                        <a:t>The UK has four seasons. </a:t>
                      </a:r>
                    </a:p>
                    <a:p>
                      <a:pPr marL="171450" lvl="0" indent="-171450" algn="l">
                        <a:buFont typeface="Arial"/>
                        <a:buChar char="•"/>
                      </a:pPr>
                      <a:endParaRPr lang="en-GB" sz="1200" b="0" baseline="0" dirty="0">
                        <a:solidFill>
                          <a:schemeClr val="tx1"/>
                        </a:solidFill>
                        <a:latin typeface="Gill Sans MT"/>
                      </a:endParaRPr>
                    </a:p>
                    <a:p>
                      <a:pPr marL="171450" lvl="0" indent="-171450" algn="l">
                        <a:buFont typeface="Arial"/>
                        <a:buChar char="•"/>
                      </a:pPr>
                      <a:r>
                        <a:rPr lang="en-GB" sz="1200" b="0" baseline="0" dirty="0">
                          <a:solidFill>
                            <a:schemeClr val="tx1"/>
                          </a:solidFill>
                          <a:latin typeface="Gill Sans MT"/>
                        </a:rPr>
                        <a:t>The weather changes</a:t>
                      </a:r>
                    </a:p>
                    <a:p>
                      <a:pPr marL="0" lvl="0" indent="0" algn="l">
                        <a:buNone/>
                      </a:pPr>
                      <a:r>
                        <a:rPr lang="en-GB" sz="1200" b="0" baseline="0" dirty="0">
                          <a:solidFill>
                            <a:schemeClr val="tx1"/>
                          </a:solidFill>
                          <a:latin typeface="Gill Sans MT"/>
                        </a:rPr>
                        <a:t>when the seasons change. </a:t>
                      </a:r>
                    </a:p>
                    <a:p>
                      <a:pPr marL="0" lvl="0" indent="0" algn="l">
                        <a:buNone/>
                      </a:pPr>
                      <a:endParaRPr lang="en-GB" sz="1200" b="0" baseline="0" dirty="0">
                        <a:solidFill>
                          <a:schemeClr val="tx1"/>
                        </a:solidFill>
                        <a:latin typeface="Gill Sans MT"/>
                      </a:endParaRPr>
                    </a:p>
                    <a:p>
                      <a:pPr marL="171450" lvl="0" indent="-171450" algn="l">
                        <a:buFont typeface="Arial"/>
                        <a:buChar char="•"/>
                      </a:pPr>
                      <a:r>
                        <a:rPr lang="en-GB" sz="1200" b="0" baseline="0" dirty="0">
                          <a:solidFill>
                            <a:schemeClr val="tx1"/>
                          </a:solidFill>
                          <a:latin typeface="Gill Sans MT"/>
                        </a:rPr>
                        <a:t>In general, the UK has warm</a:t>
                      </a:r>
                    </a:p>
                    <a:p>
                      <a:pPr marL="0" lvl="0" indent="0" algn="l">
                        <a:buNone/>
                      </a:pPr>
                      <a:r>
                        <a:rPr lang="en-GB" sz="1200" b="0" baseline="0" dirty="0">
                          <a:solidFill>
                            <a:schemeClr val="tx1"/>
                          </a:solidFill>
                          <a:latin typeface="Gill Sans MT"/>
                        </a:rPr>
                        <a:t>summers and cold winters. </a:t>
                      </a:r>
                    </a:p>
                    <a:p>
                      <a:pPr marL="0" lvl="0" indent="0" algn="l">
                        <a:buNone/>
                      </a:pPr>
                      <a:endParaRPr lang="en-GB" sz="1200" b="0" baseline="0" dirty="0">
                        <a:solidFill>
                          <a:schemeClr val="tx1"/>
                        </a:solidFill>
                        <a:latin typeface="Gill Sans MT"/>
                      </a:endParaRPr>
                    </a:p>
                    <a:p>
                      <a:pPr marL="171450" lvl="0" indent="-171450" algn="l">
                        <a:buFont typeface="Arial"/>
                        <a:buChar char="•"/>
                      </a:pPr>
                      <a:r>
                        <a:rPr lang="en-GB" sz="1200" b="0" baseline="0" dirty="0">
                          <a:solidFill>
                            <a:schemeClr val="tx1"/>
                          </a:solidFill>
                          <a:latin typeface="Gill Sans MT"/>
                        </a:rPr>
                        <a:t>The weather can change most</a:t>
                      </a:r>
                    </a:p>
                    <a:p>
                      <a:pPr marL="0" lvl="0" indent="0" algn="l">
                        <a:buNone/>
                      </a:pPr>
                      <a:r>
                        <a:rPr lang="en-GB" sz="1200" b="0" baseline="0" dirty="0">
                          <a:solidFill>
                            <a:schemeClr val="tx1"/>
                          </a:solidFill>
                          <a:latin typeface="Gill Sans MT"/>
                        </a:rPr>
                        <a:t>days. One day it could be sunny</a:t>
                      </a:r>
                    </a:p>
                    <a:p>
                      <a:pPr marL="0" lvl="0" indent="0" algn="l">
                        <a:buNone/>
                      </a:pPr>
                      <a:r>
                        <a:rPr lang="en-GB" sz="1200" b="0" baseline="0" dirty="0">
                          <a:solidFill>
                            <a:schemeClr val="tx1"/>
                          </a:solidFill>
                          <a:latin typeface="Gill Sans MT"/>
                        </a:rPr>
                        <a:t>and the next day it could rain.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9" name="Table 38"/>
          <p:cNvGraphicFramePr>
            <a:graphicFrameLocks noGrp="1"/>
          </p:cNvGraphicFramePr>
          <p:nvPr>
            <p:extLst>
              <p:ext uri="{D42A27DB-BD31-4B8C-83A1-F6EECF244321}">
                <p14:modId xmlns:p14="http://schemas.microsoft.com/office/powerpoint/2010/main" val="2182332604"/>
              </p:ext>
            </p:extLst>
          </p:nvPr>
        </p:nvGraphicFramePr>
        <p:xfrm>
          <a:off x="8306820" y="7005597"/>
          <a:ext cx="3948922" cy="2139067"/>
        </p:xfrm>
        <a:graphic>
          <a:graphicData uri="http://schemas.openxmlformats.org/drawingml/2006/table">
            <a:tbl>
              <a:tblPr firstRow="1" bandRow="1">
                <a:tableStyleId>{5C22544A-7EE6-4342-B048-85BDC9FD1C3A}</a:tableStyleId>
              </a:tblPr>
              <a:tblGrid>
                <a:gridCol w="3948922">
                  <a:extLst>
                    <a:ext uri="{9D8B030D-6E8A-4147-A177-3AD203B41FA5}">
                      <a16:colId xmlns:a16="http://schemas.microsoft.com/office/drawing/2014/main" val="20000"/>
                    </a:ext>
                  </a:extLst>
                </a:gridCol>
              </a:tblGrid>
              <a:tr h="340747">
                <a:tc>
                  <a:txBody>
                    <a:bodyPr/>
                    <a:lstStyle/>
                    <a:p>
                      <a:pPr marL="0" marR="0" lvl="0" indent="0" algn="ctr" rtl="0" eaLnBrk="1" fontAlgn="auto" latinLnBrk="0" hangingPunct="1">
                        <a:lnSpc>
                          <a:spcPct val="100000"/>
                        </a:lnSpc>
                        <a:spcBef>
                          <a:spcPts val="0"/>
                        </a:spcBef>
                        <a:spcAft>
                          <a:spcPts val="0"/>
                        </a:spcAft>
                        <a:buClrTx/>
                        <a:buSzTx/>
                        <a:buFontTx/>
                        <a:buNone/>
                      </a:pPr>
                      <a:r>
                        <a:rPr lang="en-GB" sz="1400" b="1" dirty="0">
                          <a:solidFill>
                            <a:schemeClr val="tx1"/>
                          </a:solidFill>
                          <a:latin typeface="Gill Sans MT" panose="020B0502020104020203"/>
                        </a:rPr>
                        <a:t>How can the weather affect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646941">
                <a:tc>
                  <a:txBody>
                    <a:bodyPr/>
                    <a:lstStyle/>
                    <a:p>
                      <a:pPr lvl="0" algn="ctr">
                        <a:buNone/>
                      </a:pPr>
                      <a:r>
                        <a:rPr lang="en-GB" sz="1600" b="0" i="0" u="none" strike="noStrike" noProof="0" dirty="0"/>
                        <a:t>Countries around the world have different climates. Countries near the equator have hotter climates and the Arctic and Antarctic have much colder climates. Climates can affect many things, such as which plants can grow. Many animals are specially adapted to the climate they live in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8" name="Picture 11" descr="Map&#10;&#10;Description automatically generated">
            <a:extLst>
              <a:ext uri="{FF2B5EF4-FFF2-40B4-BE49-F238E27FC236}">
                <a16:creationId xmlns:a16="http://schemas.microsoft.com/office/drawing/2014/main" id="{6C74FDB6-F5B1-EAC8-DA7B-D7056A4A51E9}"/>
              </a:ext>
            </a:extLst>
          </p:cNvPr>
          <p:cNvPicPr>
            <a:picLocks noChangeAspect="1"/>
          </p:cNvPicPr>
          <p:nvPr/>
        </p:nvPicPr>
        <p:blipFill rotWithShape="1">
          <a:blip r:embed="rId3"/>
          <a:srcRect l="8455" t="5825" r="6414" b="4130"/>
          <a:stretch/>
        </p:blipFill>
        <p:spPr>
          <a:xfrm>
            <a:off x="4776176" y="4391154"/>
            <a:ext cx="3022323" cy="1927879"/>
          </a:xfrm>
          <a:prstGeom prst="rect">
            <a:avLst/>
          </a:prstGeom>
        </p:spPr>
      </p:pic>
      <p:pic>
        <p:nvPicPr>
          <p:cNvPr id="12" name="Picture 12" descr="Icon&#10;&#10;Description automatically generated">
            <a:extLst>
              <a:ext uri="{FF2B5EF4-FFF2-40B4-BE49-F238E27FC236}">
                <a16:creationId xmlns:a16="http://schemas.microsoft.com/office/drawing/2014/main" id="{89A5D80A-5016-5D91-5D08-3A393A185203}"/>
              </a:ext>
            </a:extLst>
          </p:cNvPr>
          <p:cNvPicPr>
            <a:picLocks noChangeAspect="1"/>
          </p:cNvPicPr>
          <p:nvPr/>
        </p:nvPicPr>
        <p:blipFill>
          <a:blip r:embed="rId4"/>
          <a:stretch>
            <a:fillRect/>
          </a:stretch>
        </p:blipFill>
        <p:spPr>
          <a:xfrm>
            <a:off x="4443577" y="527019"/>
            <a:ext cx="1227475" cy="1095603"/>
          </a:xfrm>
          <a:prstGeom prst="rect">
            <a:avLst/>
          </a:prstGeom>
        </p:spPr>
      </p:pic>
      <p:graphicFrame>
        <p:nvGraphicFramePr>
          <p:cNvPr id="2" name="Table 2">
            <a:extLst>
              <a:ext uri="{FF2B5EF4-FFF2-40B4-BE49-F238E27FC236}">
                <a16:creationId xmlns:a16="http://schemas.microsoft.com/office/drawing/2014/main" id="{34E3AC71-56B3-931B-6ED1-9A5B8DEDB253}"/>
              </a:ext>
            </a:extLst>
          </p:cNvPr>
          <p:cNvGraphicFramePr>
            <a:graphicFrameLocks noGrp="1"/>
          </p:cNvGraphicFramePr>
          <p:nvPr>
            <p:extLst>
              <p:ext uri="{D42A27DB-BD31-4B8C-83A1-F6EECF244321}">
                <p14:modId xmlns:p14="http://schemas.microsoft.com/office/powerpoint/2010/main" val="686495784"/>
              </p:ext>
            </p:extLst>
          </p:nvPr>
        </p:nvGraphicFramePr>
        <p:xfrm>
          <a:off x="4890933" y="3071351"/>
          <a:ext cx="2829018" cy="1111672"/>
        </p:xfrm>
        <a:graphic>
          <a:graphicData uri="http://schemas.openxmlformats.org/drawingml/2006/table">
            <a:tbl>
              <a:tblPr firstRow="1" bandRow="1">
                <a:tableStyleId>{5940675A-B579-460E-94D1-54222C63F5DA}</a:tableStyleId>
              </a:tblPr>
              <a:tblGrid>
                <a:gridCol w="1414509">
                  <a:extLst>
                    <a:ext uri="{9D8B030D-6E8A-4147-A177-3AD203B41FA5}">
                      <a16:colId xmlns:a16="http://schemas.microsoft.com/office/drawing/2014/main" val="4138605676"/>
                    </a:ext>
                  </a:extLst>
                </a:gridCol>
                <a:gridCol w="1414509">
                  <a:extLst>
                    <a:ext uri="{9D8B030D-6E8A-4147-A177-3AD203B41FA5}">
                      <a16:colId xmlns:a16="http://schemas.microsoft.com/office/drawing/2014/main" val="2433128022"/>
                    </a:ext>
                  </a:extLst>
                </a:gridCol>
              </a:tblGrid>
              <a:tr h="277918">
                <a:tc>
                  <a:txBody>
                    <a:bodyPr/>
                    <a:lstStyle/>
                    <a:p>
                      <a:r>
                        <a:rPr lang="en-US" sz="1200" b="1" dirty="0">
                          <a:solidFill>
                            <a:srgbClr val="0070C0"/>
                          </a:solidFill>
                        </a:rPr>
                        <a:t>England</a:t>
                      </a:r>
                    </a:p>
                  </a:txBody>
                  <a:tcPr/>
                </a:tc>
                <a:tc>
                  <a:txBody>
                    <a:bodyPr/>
                    <a:lstStyle/>
                    <a:p>
                      <a:r>
                        <a:rPr lang="en-US" sz="1200" b="1" dirty="0">
                          <a:solidFill>
                            <a:srgbClr val="FF0000"/>
                          </a:solidFill>
                        </a:rPr>
                        <a:t>London</a:t>
                      </a:r>
                    </a:p>
                  </a:txBody>
                  <a:tcPr/>
                </a:tc>
                <a:extLst>
                  <a:ext uri="{0D108BD9-81ED-4DB2-BD59-A6C34878D82A}">
                    <a16:rowId xmlns:a16="http://schemas.microsoft.com/office/drawing/2014/main" val="1997123915"/>
                  </a:ext>
                </a:extLst>
              </a:tr>
              <a:tr h="277918">
                <a:tc>
                  <a:txBody>
                    <a:bodyPr/>
                    <a:lstStyle/>
                    <a:p>
                      <a:r>
                        <a:rPr lang="en-US" sz="1200" b="1" dirty="0">
                          <a:solidFill>
                            <a:srgbClr val="0070C0"/>
                          </a:solidFill>
                        </a:rPr>
                        <a:t>Scotland</a:t>
                      </a:r>
                    </a:p>
                  </a:txBody>
                  <a:tcPr/>
                </a:tc>
                <a:tc>
                  <a:txBody>
                    <a:bodyPr/>
                    <a:lstStyle/>
                    <a:p>
                      <a:r>
                        <a:rPr lang="en-US" sz="1200" b="1" dirty="0">
                          <a:solidFill>
                            <a:srgbClr val="FF0000"/>
                          </a:solidFill>
                        </a:rPr>
                        <a:t>Edinburgh </a:t>
                      </a:r>
                    </a:p>
                  </a:txBody>
                  <a:tcPr/>
                </a:tc>
                <a:extLst>
                  <a:ext uri="{0D108BD9-81ED-4DB2-BD59-A6C34878D82A}">
                    <a16:rowId xmlns:a16="http://schemas.microsoft.com/office/drawing/2014/main" val="3887602836"/>
                  </a:ext>
                </a:extLst>
              </a:tr>
              <a:tr h="277918">
                <a:tc>
                  <a:txBody>
                    <a:bodyPr/>
                    <a:lstStyle/>
                    <a:p>
                      <a:r>
                        <a:rPr lang="en-US" sz="1200" b="1" dirty="0">
                          <a:solidFill>
                            <a:srgbClr val="0070C0"/>
                          </a:solidFill>
                        </a:rPr>
                        <a:t>Wales</a:t>
                      </a:r>
                    </a:p>
                  </a:txBody>
                  <a:tcPr/>
                </a:tc>
                <a:tc>
                  <a:txBody>
                    <a:bodyPr/>
                    <a:lstStyle/>
                    <a:p>
                      <a:r>
                        <a:rPr lang="en-US" sz="1200" b="1" dirty="0">
                          <a:solidFill>
                            <a:srgbClr val="FF0000"/>
                          </a:solidFill>
                        </a:rPr>
                        <a:t>Cardiff</a:t>
                      </a:r>
                    </a:p>
                  </a:txBody>
                  <a:tcPr/>
                </a:tc>
                <a:extLst>
                  <a:ext uri="{0D108BD9-81ED-4DB2-BD59-A6C34878D82A}">
                    <a16:rowId xmlns:a16="http://schemas.microsoft.com/office/drawing/2014/main" val="1998769839"/>
                  </a:ext>
                </a:extLst>
              </a:tr>
              <a:tr h="277918">
                <a:tc>
                  <a:txBody>
                    <a:bodyPr/>
                    <a:lstStyle/>
                    <a:p>
                      <a:r>
                        <a:rPr lang="en-US" sz="1200" b="1" dirty="0">
                          <a:solidFill>
                            <a:srgbClr val="0070C0"/>
                          </a:solidFill>
                        </a:rPr>
                        <a:t>Northern Ireland</a:t>
                      </a:r>
                    </a:p>
                  </a:txBody>
                  <a:tcPr/>
                </a:tc>
                <a:tc>
                  <a:txBody>
                    <a:bodyPr/>
                    <a:lstStyle/>
                    <a:p>
                      <a:r>
                        <a:rPr lang="en-US" sz="1200" b="1" dirty="0">
                          <a:solidFill>
                            <a:srgbClr val="FF0000"/>
                          </a:solidFill>
                        </a:rPr>
                        <a:t>Belfast</a:t>
                      </a:r>
                    </a:p>
                  </a:txBody>
                  <a:tcPr/>
                </a:tc>
                <a:extLst>
                  <a:ext uri="{0D108BD9-81ED-4DB2-BD59-A6C34878D82A}">
                    <a16:rowId xmlns:a16="http://schemas.microsoft.com/office/drawing/2014/main" val="1425909528"/>
                  </a:ext>
                </a:extLst>
              </a:tr>
            </a:tbl>
          </a:graphicData>
        </a:graphic>
      </p:graphicFrame>
      <p:pic>
        <p:nvPicPr>
          <p:cNvPr id="3" name="Picture 6" descr="Map&#10;&#10;Description automatically generated">
            <a:extLst>
              <a:ext uri="{FF2B5EF4-FFF2-40B4-BE49-F238E27FC236}">
                <a16:creationId xmlns:a16="http://schemas.microsoft.com/office/drawing/2014/main" id="{C2750BEB-E541-EBAD-B5E1-E402D54A9CAF}"/>
              </a:ext>
            </a:extLst>
          </p:cNvPr>
          <p:cNvPicPr>
            <a:picLocks noChangeAspect="1"/>
          </p:cNvPicPr>
          <p:nvPr/>
        </p:nvPicPr>
        <p:blipFill>
          <a:blip r:embed="rId5"/>
          <a:stretch>
            <a:fillRect/>
          </a:stretch>
        </p:blipFill>
        <p:spPr>
          <a:xfrm>
            <a:off x="9468466" y="1991032"/>
            <a:ext cx="2743200" cy="2057400"/>
          </a:xfrm>
          <a:prstGeom prst="rect">
            <a:avLst/>
          </a:prstGeom>
        </p:spPr>
      </p:pic>
      <p:pic>
        <p:nvPicPr>
          <p:cNvPr id="7" name="Picture 10" descr="Graphical user interface, website&#10;&#10;Description automatically generated">
            <a:extLst>
              <a:ext uri="{FF2B5EF4-FFF2-40B4-BE49-F238E27FC236}">
                <a16:creationId xmlns:a16="http://schemas.microsoft.com/office/drawing/2014/main" id="{88BEB4D0-45F7-FF67-2C49-78E46E5B164C}"/>
              </a:ext>
            </a:extLst>
          </p:cNvPr>
          <p:cNvPicPr>
            <a:picLocks noChangeAspect="1"/>
          </p:cNvPicPr>
          <p:nvPr/>
        </p:nvPicPr>
        <p:blipFill rotWithShape="1">
          <a:blip r:embed="rId6"/>
          <a:srcRect l="4575" t="3922" r="4047" b="4575"/>
          <a:stretch/>
        </p:blipFill>
        <p:spPr>
          <a:xfrm>
            <a:off x="10513757" y="4925960"/>
            <a:ext cx="1631393" cy="1775812"/>
          </a:xfrm>
          <a:prstGeom prst="rect">
            <a:avLst/>
          </a:prstGeom>
        </p:spPr>
      </p:pic>
      <p:pic>
        <p:nvPicPr>
          <p:cNvPr id="11" name="Picture 12" descr="A screenshot of a computer&#10;&#10;Description automatically generated">
            <a:extLst>
              <a:ext uri="{FF2B5EF4-FFF2-40B4-BE49-F238E27FC236}">
                <a16:creationId xmlns:a16="http://schemas.microsoft.com/office/drawing/2014/main" id="{6E505963-2CA4-CB7D-5498-D4C9239536EA}"/>
              </a:ext>
            </a:extLst>
          </p:cNvPr>
          <p:cNvPicPr>
            <a:picLocks noChangeAspect="1"/>
          </p:cNvPicPr>
          <p:nvPr/>
        </p:nvPicPr>
        <p:blipFill rotWithShape="1">
          <a:blip r:embed="rId7"/>
          <a:srcRect l="64126" t="33333" r="27989" b="48085"/>
          <a:stretch/>
        </p:blipFill>
        <p:spPr>
          <a:xfrm>
            <a:off x="7003641" y="7410144"/>
            <a:ext cx="1212633" cy="1623708"/>
          </a:xfrm>
          <a:prstGeom prst="rect">
            <a:avLst/>
          </a:prstGeom>
        </p:spPr>
      </p:pic>
      <p:sp>
        <p:nvSpPr>
          <p:cNvPr id="13" name="TextBox 12">
            <a:extLst>
              <a:ext uri="{FF2B5EF4-FFF2-40B4-BE49-F238E27FC236}">
                <a16:creationId xmlns:a16="http://schemas.microsoft.com/office/drawing/2014/main" id="{5C7E5872-379F-5087-6831-099B8A15888C}"/>
              </a:ext>
            </a:extLst>
          </p:cNvPr>
          <p:cNvSpPr txBox="1"/>
          <p:nvPr/>
        </p:nvSpPr>
        <p:spPr>
          <a:xfrm>
            <a:off x="5982076" y="722195"/>
            <a:ext cx="1631123" cy="830997"/>
          </a:xfrm>
          <a:prstGeom prst="rect">
            <a:avLst/>
          </a:prstGeom>
          <a:solidFill>
            <a:schemeClr val="accent1">
              <a:lumMod val="20000"/>
              <a:lumOff val="80000"/>
            </a:schemeClr>
          </a:solidFill>
          <a:ln w="28575">
            <a:solidFill>
              <a:schemeClr val="accent1"/>
            </a:solidFill>
          </a:ln>
        </p:spPr>
        <p:txBody>
          <a:bodyPr wrap="square" lIns="91440" tIns="45720" rIns="91440" bIns="45720" rtlCol="0" anchor="t">
            <a:spAutoFit/>
          </a:bodyPr>
          <a:lstStyle/>
          <a:p>
            <a:pPr algn="ctr"/>
            <a:r>
              <a:rPr lang="en-GB" sz="1200" b="1" dirty="0">
                <a:solidFill>
                  <a:srgbClr val="FF0000"/>
                </a:solidFill>
                <a:latin typeface="Gill Sans MT"/>
              </a:rPr>
              <a:t>Fun fact! </a:t>
            </a:r>
            <a:endParaRPr lang="en-GB" sz="1200" b="1" dirty="0">
              <a:latin typeface="Gill Sans MT"/>
            </a:endParaRPr>
          </a:p>
          <a:p>
            <a:pPr algn="ctr"/>
            <a:endParaRPr lang="en-GB" sz="1200" b="1" dirty="0">
              <a:latin typeface="Gill Sans MT"/>
            </a:endParaRPr>
          </a:p>
          <a:p>
            <a:pPr algn="ctr"/>
            <a:r>
              <a:rPr lang="en-GB" sz="1200" b="1" dirty="0">
                <a:latin typeface="Gill Sans MT"/>
              </a:rPr>
              <a:t>9 million people live in London!</a:t>
            </a:r>
            <a:endParaRPr lang="en-GB" sz="1200" b="1" dirty="0">
              <a:latin typeface="Gill Sans MT" panose="020B0502020104020203" pitchFamily="34" charset="77"/>
            </a:endParaRPr>
          </a:p>
        </p:txBody>
      </p:sp>
    </p:spTree>
    <p:extLst>
      <p:ext uri="{BB962C8B-B14F-4D97-AF65-F5344CB8AC3E}">
        <p14:creationId xmlns:p14="http://schemas.microsoft.com/office/powerpoint/2010/main" val="36441881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f2f9beb4-f6fa-40c2-b46e-2dd0b5919a3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DECC43B8A78284482AA371ECDAB1165" ma:contentTypeVersion="15" ma:contentTypeDescription="Create a new document." ma:contentTypeScope="" ma:versionID="1f93da90953d00135eef9835c7b3dbf6">
  <xsd:schema xmlns:xsd="http://www.w3.org/2001/XMLSchema" xmlns:xs="http://www.w3.org/2001/XMLSchema" xmlns:p="http://schemas.microsoft.com/office/2006/metadata/properties" xmlns:ns3="f2f9beb4-f6fa-40c2-b46e-2dd0b5919a33" xmlns:ns4="f22e0e7b-ec6a-4edf-8a39-eafc4b048acb" targetNamespace="http://schemas.microsoft.com/office/2006/metadata/properties" ma:root="true" ma:fieldsID="914f05e6ad721fa0b3d3e6d0492f76c2" ns3:_="" ns4:_="">
    <xsd:import namespace="f2f9beb4-f6fa-40c2-b46e-2dd0b5919a33"/>
    <xsd:import namespace="f22e0e7b-ec6a-4edf-8a39-eafc4b048acb"/>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Locatio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f9beb4-f6fa-40c2-b46e-2dd0b5919a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22e0e7b-ec6a-4edf-8a39-eafc4b048acb"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SharingHintHash" ma:index="1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853D8C5-6CDD-4756-8816-4E7ECB69C752}">
  <ds:schemaRefs>
    <ds:schemaRef ds:uri="http://schemas.microsoft.com/sharepoint/v3/contenttype/forms"/>
  </ds:schemaRefs>
</ds:datastoreItem>
</file>

<file path=customXml/itemProps2.xml><?xml version="1.0" encoding="utf-8"?>
<ds:datastoreItem xmlns:ds="http://schemas.openxmlformats.org/officeDocument/2006/customXml" ds:itemID="{38B8AA60-1343-41F4-88BD-E5A555CC9A58}">
  <ds:schemaRefs>
    <ds:schemaRef ds:uri="http://schemas.openxmlformats.org/package/2006/metadata/core-properties"/>
    <ds:schemaRef ds:uri="f22e0e7b-ec6a-4edf-8a39-eafc4b048acb"/>
    <ds:schemaRef ds:uri="http://purl.org/dc/elements/1.1/"/>
    <ds:schemaRef ds:uri="f2f9beb4-f6fa-40c2-b46e-2dd0b5919a33"/>
    <ds:schemaRef ds:uri="http://schemas.microsoft.com/office/2006/documentManagement/types"/>
    <ds:schemaRef ds:uri="http://purl.org/dc/dcmitype/"/>
    <ds:schemaRef ds:uri="http://purl.org/dc/terms/"/>
    <ds:schemaRef ds:uri="http://schemas.microsoft.com/office/infopath/2007/PartnerControl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AB580F53-A179-4983-8612-8758CA7619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f9beb4-f6fa-40c2-b46e-2dd0b5919a33"/>
    <ds:schemaRef ds:uri="f22e0e7b-ec6a-4edf-8a39-eafc4b048a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388</TotalTime>
  <Words>390</Words>
  <Application>Microsoft Office PowerPoint</Application>
  <PresentationFormat>A3 Paper (297x420 mm)</PresentationFormat>
  <Paragraphs>57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Gill Sans MT</vt:lpstr>
      <vt:lpstr>Phosphate Inline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Judith Stansfield</cp:lastModifiedBy>
  <cp:revision>303</cp:revision>
  <dcterms:created xsi:type="dcterms:W3CDTF">2020-09-22T12:40:30Z</dcterms:created>
  <dcterms:modified xsi:type="dcterms:W3CDTF">2023-10-04T18:57:33Z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0x0101002DECC43B8A78284482AA371ECDAB1165</vt:lpwstr>
  </property>
</Properties>
</file>