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634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6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9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9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42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9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4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41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1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3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56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AF8BF0-6814-433F-BC21-8FBAF1EBBEA7}"/>
              </a:ext>
            </a:extLst>
          </p:cNvPr>
          <p:cNvSpPr/>
          <p:nvPr/>
        </p:nvSpPr>
        <p:spPr>
          <a:xfrm>
            <a:off x="-616231" y="0"/>
            <a:ext cx="80904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Year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4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Spring 2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cap="none" spc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Week 3</a:t>
            </a:r>
            <a:endParaRPr lang="en-GB" sz="4400" b="1" cap="none" spc="0" dirty="0">
              <a:ln w="10160">
                <a:solidFill>
                  <a:schemeClr val="tx1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Letter-join Basic 40" panose="02000505000000020003" pitchFamily="50" charset="0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6078585-9AD2-476E-A9EA-B0C18ECE4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7530898"/>
              </p:ext>
            </p:extLst>
          </p:nvPr>
        </p:nvGraphicFramePr>
        <p:xfrm>
          <a:off x="2657855" y="904311"/>
          <a:ext cx="4023361" cy="2266367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023361">
                  <a:extLst>
                    <a:ext uri="{9D8B030D-6E8A-4147-A177-3AD203B41FA5}">
                      <a16:colId xmlns:a16="http://schemas.microsoft.com/office/drawing/2014/main" val="1733977043"/>
                    </a:ext>
                  </a:extLst>
                </a:gridCol>
              </a:tblGrid>
              <a:tr h="34922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Spelling Rule/ Weekly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727418"/>
                  </a:ext>
                </a:extLst>
              </a:tr>
              <a:tr h="191714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Words ending in 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-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tion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 (root word ends in t or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te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)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-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cian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 (root words ends in c or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ce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)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-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ssion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 (root word ends in ss or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mit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)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-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sian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 (root words ends in d or de)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4577926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BA1F3B2-6A63-4354-B9DC-868A75DCF3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5208757"/>
              </p:ext>
            </p:extLst>
          </p:nvPr>
        </p:nvGraphicFramePr>
        <p:xfrm>
          <a:off x="88392" y="3455126"/>
          <a:ext cx="6592824" cy="61460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8206">
                  <a:extLst>
                    <a:ext uri="{9D8B030D-6E8A-4147-A177-3AD203B41FA5}">
                      <a16:colId xmlns:a16="http://schemas.microsoft.com/office/drawing/2014/main" val="3933375865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1829758798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1830049890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2096511017"/>
                    </a:ext>
                  </a:extLst>
                </a:gridCol>
              </a:tblGrid>
              <a:tr h="768259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action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mention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attraction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position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48246"/>
                  </a:ext>
                </a:extLst>
              </a:tr>
              <a:tr h="768259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question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devotion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addition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505573"/>
                  </a:ext>
                </a:extLst>
              </a:tr>
              <a:tr h="768259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imagination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pollution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affection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introduction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019170"/>
                  </a:ext>
                </a:extLst>
              </a:tr>
              <a:tr h="768259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musician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magician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technician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electrician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2875551"/>
                  </a:ext>
                </a:extLst>
              </a:tr>
              <a:tr h="768259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tension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supervision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conclusion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persuasion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26781679"/>
                  </a:ext>
                </a:extLst>
              </a:tr>
              <a:tr h="768259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confusion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television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decision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erosion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49504284"/>
                  </a:ext>
                </a:extLst>
              </a:tr>
              <a:tr h="768259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expression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permission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possession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discussion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1329783"/>
                  </a:ext>
                </a:extLst>
              </a:tr>
              <a:tr h="768259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impression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transmission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profession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obsession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5673547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1B0F833-C822-4D60-A5EA-5F256075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40" y="904311"/>
            <a:ext cx="2100115" cy="210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85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92</Words>
  <Application>Microsoft Office PowerPoint</Application>
  <PresentationFormat>A4 Paper (210x297 mm)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Basic 40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Danni’elle Barker</dc:creator>
  <cp:lastModifiedBy>Danni’elle Barker</cp:lastModifiedBy>
  <cp:revision>10</cp:revision>
  <dcterms:created xsi:type="dcterms:W3CDTF">2025-04-19T08:44:43Z</dcterms:created>
  <dcterms:modified xsi:type="dcterms:W3CDTF">2025-07-27T17:58:11Z</dcterms:modified>
</cp:coreProperties>
</file>