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2D333E-EFBA-3207-A187-B76428A90AEB}" v="2" dt="2026-04-12T13:45:07.6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 Waris" userId="S::awaris@barden.lancs.sch.uk::b37e1716-17f4-4960-93f5-8fc47bb30dab" providerId="AD" clId="Web-{8A2D333E-EFBA-3207-A187-B76428A90AEB}"/>
    <pc:docChg chg="modSld">
      <pc:chgData name="Ali Waris" userId="S::awaris@barden.lancs.sch.uk::b37e1716-17f4-4960-93f5-8fc47bb30dab" providerId="AD" clId="Web-{8A2D333E-EFBA-3207-A187-B76428A90AEB}" dt="2026-04-12T13:45:07.602" v="1"/>
      <pc:docMkLst>
        <pc:docMk/>
      </pc:docMkLst>
      <pc:sldChg chg="modSp">
        <pc:chgData name="Ali Waris" userId="S::awaris@barden.lancs.sch.uk::b37e1716-17f4-4960-93f5-8fc47bb30dab" providerId="AD" clId="Web-{8A2D333E-EFBA-3207-A187-B76428A90AEB}" dt="2026-04-12T13:45:07.602" v="1"/>
        <pc:sldMkLst>
          <pc:docMk/>
          <pc:sldMk cId="3311285386" sldId="256"/>
        </pc:sldMkLst>
        <pc:graphicFrameChg chg="mod modGraphic">
          <ac:chgData name="Ali Waris" userId="S::awaris@barden.lancs.sch.uk::b37e1716-17f4-4960-93f5-8fc47bb30dab" providerId="AD" clId="Web-{8A2D333E-EFBA-3207-A187-B76428A90AEB}" dt="2026-04-12T13:45:07.602" v="1"/>
          <ac:graphicFrameMkLst>
            <pc:docMk/>
            <pc:sldMk cId="3311285386" sldId="256"/>
            <ac:graphicFrameMk id="6" creationId="{DBA1F3B2-6A63-4354-B9DC-868A75DCF3AF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Summer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4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76044"/>
              </p:ext>
            </p:extLst>
          </p:nvPr>
        </p:nvGraphicFramePr>
        <p:xfrm>
          <a:off x="2657855" y="90431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Siffixes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ar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280789"/>
              </p:ext>
            </p:extLst>
          </p:nvPr>
        </p:nvGraphicFramePr>
        <p:xfrm>
          <a:off x="88392" y="3455126"/>
          <a:ext cx="6592824" cy="6211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remember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Letter-join Basic 40"/>
                        </a:rPr>
                        <a:t>December</a:t>
                      </a:r>
                      <a:endParaRPr lang="en-GB" sz="2000" dirty="0">
                        <a:latin typeface="Letter-join Basic 40" panose="020005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consider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integer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grammar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popular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peculiar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regular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calendar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lunar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vinegar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beggar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sonar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familiar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vicar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sugar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34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19</cp:revision>
  <dcterms:created xsi:type="dcterms:W3CDTF">2025-04-19T08:44:43Z</dcterms:created>
  <dcterms:modified xsi:type="dcterms:W3CDTF">2026-04-12T13:45:18Z</dcterms:modified>
</cp:coreProperties>
</file>